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583" autoAdjust="0"/>
  </p:normalViewPr>
  <p:slideViewPr>
    <p:cSldViewPr>
      <p:cViewPr varScale="1">
        <p:scale>
          <a:sx n="175" d="100"/>
          <a:sy n="175" d="100"/>
        </p:scale>
        <p:origin x="-104" y="-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8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4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3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5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0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8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5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4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8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76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4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1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77A"/>
      </a:dk1>
      <a:lt1>
        <a:sysClr val="window" lastClr="FFFFFF"/>
      </a:lt1>
      <a:dk2>
        <a:srgbClr val="00377A"/>
      </a:dk2>
      <a:lt2>
        <a:srgbClr val="EEECE1"/>
      </a:lt2>
      <a:accent1>
        <a:srgbClr val="05954D"/>
      </a:accent1>
      <a:accent2>
        <a:srgbClr val="C49B67"/>
      </a:accent2>
      <a:accent3>
        <a:srgbClr val="C7CCCF"/>
      </a:accent3>
      <a:accent4>
        <a:srgbClr val="05954D"/>
      </a:accent4>
      <a:accent5>
        <a:srgbClr val="014A9B"/>
      </a:accent5>
      <a:accent6>
        <a:srgbClr val="C49B67"/>
      </a:accent6>
      <a:hlink>
        <a:srgbClr val="0537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SUNY Canton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Mulkin, Matthew</dc:creator>
  <cp:lastModifiedBy>Travis Smith</cp:lastModifiedBy>
  <cp:revision>9</cp:revision>
  <dcterms:created xsi:type="dcterms:W3CDTF">2013-03-18T14:35:31Z</dcterms:created>
  <dcterms:modified xsi:type="dcterms:W3CDTF">2013-08-15T21:03:13Z</dcterms:modified>
</cp:coreProperties>
</file>