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64" r:id="rId6"/>
    <p:sldId id="259" r:id="rId7"/>
    <p:sldId id="260" r:id="rId8"/>
    <p:sldId id="261" r:id="rId9"/>
    <p:sldId id="262" r:id="rId10"/>
    <p:sldId id="263" r:id="rId11"/>
    <p:sldId id="26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261"/>
    <a:srgbClr val="014A8D"/>
    <a:srgbClr val="CFB077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82"/>
    <p:restoredTop sz="94658"/>
  </p:normalViewPr>
  <p:slideViewPr>
    <p:cSldViewPr snapToGrid="0">
      <p:cViewPr varScale="1">
        <p:scale>
          <a:sx n="120" d="100"/>
          <a:sy n="120" d="100"/>
        </p:scale>
        <p:origin x="1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C1F86-9A62-B94B-9259-AF7EEF67C963}" type="datetimeFigureOut">
              <a:rPr lang="en-US" smtClean="0"/>
              <a:t>12/5/24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406D4-BA79-F944-9BF2-18B598B72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36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37FCE-940C-4308-6A0B-FF208AC2F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B167EA2-9949-36A5-06B6-6708F1C85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68873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Example of the Presentation Title Slide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32334CC-B73B-95D4-6623-8641B9312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395317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0">
                <a:solidFill>
                  <a:srgbClr val="014A8D"/>
                </a:solidFill>
                <a:latin typeface="+mn-lt"/>
              </a:defRPr>
            </a:lvl1pPr>
          </a:lstStyle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A6A1ED-FC14-3E86-4047-03AD43381C7A}"/>
              </a:ext>
            </a:extLst>
          </p:cNvPr>
          <p:cNvSpPr/>
          <p:nvPr userDrawn="1"/>
        </p:nvSpPr>
        <p:spPr>
          <a:xfrm>
            <a:off x="955431" y="1828801"/>
            <a:ext cx="3534508" cy="93784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nual Input 10">
            <a:extLst>
              <a:ext uri="{FF2B5EF4-FFF2-40B4-BE49-F238E27FC236}">
                <a16:creationId xmlns:a16="http://schemas.microsoft.com/office/drawing/2014/main" id="{3F20BE1A-29A9-3B9D-BFB4-CC3E1152D8BD}"/>
              </a:ext>
            </a:extLst>
          </p:cNvPr>
          <p:cNvSpPr/>
          <p:nvPr userDrawn="1"/>
        </p:nvSpPr>
        <p:spPr>
          <a:xfrm rot="21424688">
            <a:off x="3888039" y="5679350"/>
            <a:ext cx="8338579" cy="9203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176"/>
              <a:gd name="connsiteX1" fmla="*/ 10000 w 10000"/>
              <a:gd name="connsiteY1" fmla="*/ 0 h 10176"/>
              <a:gd name="connsiteX2" fmla="*/ 9856 w 10000"/>
              <a:gd name="connsiteY2" fmla="*/ 10176 h 10176"/>
              <a:gd name="connsiteX3" fmla="*/ 0 w 10000"/>
              <a:gd name="connsiteY3" fmla="*/ 10000 h 10176"/>
              <a:gd name="connsiteX4" fmla="*/ 0 w 10000"/>
              <a:gd name="connsiteY4" fmla="*/ 2000 h 10176"/>
              <a:gd name="connsiteX0" fmla="*/ 0 w 9935"/>
              <a:gd name="connsiteY0" fmla="*/ 2031 h 10207"/>
              <a:gd name="connsiteX1" fmla="*/ 9935 w 9935"/>
              <a:gd name="connsiteY1" fmla="*/ 0 h 10207"/>
              <a:gd name="connsiteX2" fmla="*/ 9856 w 9935"/>
              <a:gd name="connsiteY2" fmla="*/ 10207 h 10207"/>
              <a:gd name="connsiteX3" fmla="*/ 0 w 9935"/>
              <a:gd name="connsiteY3" fmla="*/ 10031 h 10207"/>
              <a:gd name="connsiteX4" fmla="*/ 0 w 9935"/>
              <a:gd name="connsiteY4" fmla="*/ 2031 h 10207"/>
              <a:gd name="connsiteX0" fmla="*/ 0 w 10000"/>
              <a:gd name="connsiteY0" fmla="*/ 1990 h 10132"/>
              <a:gd name="connsiteX1" fmla="*/ 10000 w 10000"/>
              <a:gd name="connsiteY1" fmla="*/ 0 h 10132"/>
              <a:gd name="connsiteX2" fmla="*/ 9945 w 10000"/>
              <a:gd name="connsiteY2" fmla="*/ 10132 h 10132"/>
              <a:gd name="connsiteX3" fmla="*/ 0 w 10000"/>
              <a:gd name="connsiteY3" fmla="*/ 9828 h 10132"/>
              <a:gd name="connsiteX4" fmla="*/ 0 w 10000"/>
              <a:gd name="connsiteY4" fmla="*/ 1990 h 1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2">
                <a:moveTo>
                  <a:pt x="0" y="1990"/>
                </a:moveTo>
                <a:lnTo>
                  <a:pt x="10000" y="0"/>
                </a:lnTo>
                <a:cubicBezTo>
                  <a:pt x="9974" y="3333"/>
                  <a:pt x="9972" y="6799"/>
                  <a:pt x="9945" y="10132"/>
                </a:cubicBezTo>
                <a:lnTo>
                  <a:pt x="0" y="9828"/>
                </a:lnTo>
                <a:lnTo>
                  <a:pt x="0" y="1990"/>
                </a:lnTo>
                <a:close/>
              </a:path>
            </a:pathLst>
          </a:cu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anual Input 11">
            <a:extLst>
              <a:ext uri="{FF2B5EF4-FFF2-40B4-BE49-F238E27FC236}">
                <a16:creationId xmlns:a16="http://schemas.microsoft.com/office/drawing/2014/main" id="{BEA4F5E2-205D-91D5-39C0-26C6CACB7F3D}"/>
              </a:ext>
            </a:extLst>
          </p:cNvPr>
          <p:cNvSpPr/>
          <p:nvPr userDrawn="1"/>
        </p:nvSpPr>
        <p:spPr>
          <a:xfrm>
            <a:off x="0" y="5857691"/>
            <a:ext cx="12192000" cy="1000309"/>
          </a:xfrm>
          <a:prstGeom prst="flowChartManualInput">
            <a:avLst/>
          </a:prstGeom>
          <a:solidFill>
            <a:srgbClr val="014A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SUNY Canton College of Technology">
            <a:extLst>
              <a:ext uri="{FF2B5EF4-FFF2-40B4-BE49-F238E27FC236}">
                <a16:creationId xmlns:a16="http://schemas.microsoft.com/office/drawing/2014/main" id="{9014E674-2FEF-C095-B141-11ABE40673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712" y="136525"/>
            <a:ext cx="2418923" cy="2366108"/>
          </a:xfrm>
          <a:prstGeom prst="rect">
            <a:avLst/>
          </a:prstGeom>
        </p:spPr>
      </p:pic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C18D5B3D-7DDD-0DCE-A2AA-08334F5EDD2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3549271"/>
            <a:ext cx="9209088" cy="36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rgbClr val="01A261"/>
                </a:solidFill>
              </a:defRPr>
            </a:lvl1pPr>
          </a:lstStyle>
          <a:p>
            <a:r>
              <a:rPr lang="en-US" b="1" i="0" dirty="0">
                <a:solidFill>
                  <a:srgbClr val="01A261"/>
                </a:solidFill>
                <a:latin typeface="+mj-lt"/>
              </a:rPr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431317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Header - Alt">
    <p:bg>
      <p:bgPr>
        <a:solidFill>
          <a:srgbClr val="014A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6DABAC-4155-EB61-7A21-910E75BA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A93B8FB-B85D-A2FA-1045-0E96F79114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2103437"/>
            <a:ext cx="101228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New Section Header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482C32-F016-C708-A0D5-1D1C3820F777}"/>
              </a:ext>
            </a:extLst>
          </p:cNvPr>
          <p:cNvSpPr/>
          <p:nvPr userDrawn="1"/>
        </p:nvSpPr>
        <p:spPr>
          <a:xfrm>
            <a:off x="955430" y="1828801"/>
            <a:ext cx="5194975" cy="93784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UNY Canton College of Technology">
            <a:extLst>
              <a:ext uri="{FF2B5EF4-FFF2-40B4-BE49-F238E27FC236}">
                <a16:creationId xmlns:a16="http://schemas.microsoft.com/office/drawing/2014/main" id="{8C848D0F-DF12-B56C-B81C-72786F839D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836" y="136525"/>
            <a:ext cx="1724805" cy="1687145"/>
          </a:xfrm>
          <a:prstGeom prst="rect">
            <a:avLst/>
          </a:prstGeom>
        </p:spPr>
      </p:pic>
      <p:sp>
        <p:nvSpPr>
          <p:cNvPr id="2" name="Content Placeholder 17">
            <a:extLst>
              <a:ext uri="{FF2B5EF4-FFF2-40B4-BE49-F238E27FC236}">
                <a16:creationId xmlns:a16="http://schemas.microsoft.com/office/drawing/2014/main" id="{C6D72DF7-5931-672E-5739-7EA70DD16D2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3540275"/>
            <a:ext cx="10122876" cy="36512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321601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- Alt">
    <p:bg>
      <p:bgPr>
        <a:solidFill>
          <a:srgbClr val="014A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6DABAC-4155-EB61-7A21-910E75BA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482C32-F016-C708-A0D5-1D1C3820F777}"/>
              </a:ext>
            </a:extLst>
          </p:cNvPr>
          <p:cNvSpPr/>
          <p:nvPr userDrawn="1"/>
        </p:nvSpPr>
        <p:spPr>
          <a:xfrm>
            <a:off x="955430" y="1828801"/>
            <a:ext cx="5194975" cy="93784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UNY Canton College of Technology">
            <a:extLst>
              <a:ext uri="{FF2B5EF4-FFF2-40B4-BE49-F238E27FC236}">
                <a16:creationId xmlns:a16="http://schemas.microsoft.com/office/drawing/2014/main" id="{8C848D0F-DF12-B56C-B81C-72786F839D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836" y="136525"/>
            <a:ext cx="1724805" cy="1687145"/>
          </a:xfrm>
          <a:prstGeom prst="rect">
            <a:avLst/>
          </a:prstGeom>
        </p:spPr>
      </p:pic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880E4DEB-433C-0533-78AE-FB3BFFF0DC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8950" y="2172913"/>
            <a:ext cx="4245942" cy="2237666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Presenter Name &amp; Contact Info</a:t>
            </a:r>
          </a:p>
          <a:p>
            <a:pPr lvl="0"/>
            <a:r>
              <a:rPr lang="en-US" dirty="0"/>
              <a:t>Title</a:t>
            </a:r>
          </a:p>
          <a:p>
            <a:pPr lvl="0"/>
            <a:r>
              <a:rPr lang="en-US" dirty="0"/>
              <a:t>Department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Phone:</a:t>
            </a:r>
          </a:p>
          <a:p>
            <a:pPr lvl="0"/>
            <a:r>
              <a:rPr lang="en-US" dirty="0"/>
              <a:t>Email:</a:t>
            </a:r>
          </a:p>
          <a:p>
            <a:pPr lvl="0"/>
            <a:r>
              <a:rPr lang="en-US" dirty="0"/>
              <a:t>Social: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A2EDC2-2146-5A4E-E462-8F74B7B89648}"/>
              </a:ext>
            </a:extLst>
          </p:cNvPr>
          <p:cNvSpPr/>
          <p:nvPr userDrawn="1"/>
        </p:nvSpPr>
        <p:spPr>
          <a:xfrm>
            <a:off x="838200" y="4041247"/>
            <a:ext cx="318908" cy="341632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DB1003D-A8C6-ED6E-73CF-9C8EA722E5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57108" y="4041247"/>
            <a:ext cx="4042213" cy="341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pPr lvl="0"/>
            <a:r>
              <a:rPr lang="en-US" dirty="0" err="1"/>
              <a:t>www.canton.edu</a:t>
            </a:r>
            <a:r>
              <a:rPr lang="en-US" dirty="0"/>
              <a:t>/your-URL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F38E91-F4C3-DFCB-D3A3-315BF90983F7}"/>
              </a:ext>
            </a:extLst>
          </p:cNvPr>
          <p:cNvGrpSpPr/>
          <p:nvPr userDrawn="1"/>
        </p:nvGrpSpPr>
        <p:grpSpPr>
          <a:xfrm>
            <a:off x="929666" y="4144280"/>
            <a:ext cx="142379" cy="150373"/>
            <a:chOff x="3057746" y="812006"/>
            <a:chExt cx="173610" cy="183357"/>
          </a:xfrm>
          <a:noFill/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DB12060-866D-3A69-F934-2BA9727C63BB}"/>
                </a:ext>
              </a:extLst>
            </p:cNvPr>
            <p:cNvCxnSpPr/>
            <p:nvPr userDrawn="1"/>
          </p:nvCxnSpPr>
          <p:spPr>
            <a:xfrm>
              <a:off x="3057746" y="904875"/>
              <a:ext cx="173610" cy="0"/>
            </a:xfrm>
            <a:prstGeom prst="lin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12">
              <a:extLst>
                <a:ext uri="{FF2B5EF4-FFF2-40B4-BE49-F238E27FC236}">
                  <a16:creationId xmlns:a16="http://schemas.microsoft.com/office/drawing/2014/main" id="{56C5263D-0B95-B69E-4E9B-CE69257A555B}"/>
                </a:ext>
              </a:extLst>
            </p:cNvPr>
            <p:cNvSpPr/>
            <p:nvPr userDrawn="1"/>
          </p:nvSpPr>
          <p:spPr>
            <a:xfrm>
              <a:off x="3143250" y="812006"/>
              <a:ext cx="85725" cy="183357"/>
            </a:xfrm>
            <a:custGeom>
              <a:avLst/>
              <a:gdLst>
                <a:gd name="connsiteX0" fmla="*/ 4763 w 85725"/>
                <a:gd name="connsiteY0" fmla="*/ 0 h 183357"/>
                <a:gd name="connsiteX1" fmla="*/ 85725 w 85725"/>
                <a:gd name="connsiteY1" fmla="*/ 92869 h 183357"/>
                <a:gd name="connsiteX2" fmla="*/ 0 w 85725"/>
                <a:gd name="connsiteY2" fmla="*/ 183357 h 18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725" h="183357">
                  <a:moveTo>
                    <a:pt x="4763" y="0"/>
                  </a:moveTo>
                  <a:lnTo>
                    <a:pt x="85725" y="92869"/>
                  </a:lnTo>
                  <a:lnTo>
                    <a:pt x="0" y="183357"/>
                  </a:lnTo>
                </a:path>
              </a:pathLst>
            </a:cu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09A05D5-A775-5EFB-F2CD-25A4DBB12217}"/>
              </a:ext>
            </a:extLst>
          </p:cNvPr>
          <p:cNvSpPr txBox="1"/>
          <p:nvPr userDrawn="1"/>
        </p:nvSpPr>
        <p:spPr>
          <a:xfrm>
            <a:off x="955430" y="1998748"/>
            <a:ext cx="5194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5400" b="1" i="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39368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- Alt">
    <p:bg>
      <p:bgPr>
        <a:solidFill>
          <a:srgbClr val="014A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04540-10AF-B8A8-92AC-27C23D6D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SUNY Canton College of Technology">
            <a:extLst>
              <a:ext uri="{FF2B5EF4-FFF2-40B4-BE49-F238E27FC236}">
                <a16:creationId xmlns:a16="http://schemas.microsoft.com/office/drawing/2014/main" id="{5DD4E8BA-1DBB-301B-2CCC-FF8FE2E381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03" y="292082"/>
            <a:ext cx="5452594" cy="531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7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5E70B-9AF0-5796-5788-9E037AD1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12BBEAD6-3221-EED9-172D-891B79626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2647"/>
            <a:ext cx="5351585" cy="21863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Example of the Presentation Title Slide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2617FC-1878-7E7C-4C61-E931FC4FF7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39306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0">
                <a:solidFill>
                  <a:srgbClr val="014A8D"/>
                </a:solidFill>
                <a:latin typeface="+mn-lt"/>
              </a:defRPr>
            </a:lvl1pPr>
          </a:lstStyle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3489AD4-B58F-1CC8-C0E2-C81326AA8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4118" y="0"/>
            <a:ext cx="4567882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Manual Input 13">
            <a:extLst>
              <a:ext uri="{FF2B5EF4-FFF2-40B4-BE49-F238E27FC236}">
                <a16:creationId xmlns:a16="http://schemas.microsoft.com/office/drawing/2014/main" id="{559BFBF5-5960-326D-8320-0D6449900C6D}"/>
              </a:ext>
            </a:extLst>
          </p:cNvPr>
          <p:cNvSpPr/>
          <p:nvPr userDrawn="1"/>
        </p:nvSpPr>
        <p:spPr>
          <a:xfrm>
            <a:off x="0" y="5857691"/>
            <a:ext cx="7624118" cy="1000309"/>
          </a:xfrm>
          <a:prstGeom prst="flowChartManualInput">
            <a:avLst/>
          </a:prstGeom>
          <a:solidFill>
            <a:srgbClr val="014A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SUNY Canton College of Technology">
            <a:extLst>
              <a:ext uri="{FF2B5EF4-FFF2-40B4-BE49-F238E27FC236}">
                <a16:creationId xmlns:a16="http://schemas.microsoft.com/office/drawing/2014/main" id="{8233BB1A-5CE8-05A2-A3DE-FD01FC7A0F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152" y="4851767"/>
            <a:ext cx="1724805" cy="1687145"/>
          </a:xfrm>
          <a:prstGeom prst="rect">
            <a:avLst/>
          </a:prstGeom>
        </p:spPr>
      </p:pic>
      <p:sp>
        <p:nvSpPr>
          <p:cNvPr id="16" name="Content Placeholder 19">
            <a:extLst>
              <a:ext uri="{FF2B5EF4-FFF2-40B4-BE49-F238E27FC236}">
                <a16:creationId xmlns:a16="http://schemas.microsoft.com/office/drawing/2014/main" id="{38D8113D-146A-5C1C-6676-1F786B2134F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3549271"/>
            <a:ext cx="6672943" cy="36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rgbClr val="01A261"/>
                </a:solidFill>
              </a:defRPr>
            </a:lvl1pPr>
          </a:lstStyle>
          <a:p>
            <a:r>
              <a:rPr lang="en-US" b="1" i="0" dirty="0">
                <a:solidFill>
                  <a:srgbClr val="01A261"/>
                </a:solidFill>
                <a:latin typeface="+mj-lt"/>
              </a:rPr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932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37FCE-940C-4308-6A0B-FF208AC2F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8BF03-96D1-CDA5-5EC3-78855B996A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5161" y="923924"/>
            <a:ext cx="10067822" cy="4741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SUNY Canton College of Technology">
            <a:extLst>
              <a:ext uri="{FF2B5EF4-FFF2-40B4-BE49-F238E27FC236}">
                <a16:creationId xmlns:a16="http://schemas.microsoft.com/office/drawing/2014/main" id="{0DB68D8A-0F52-0624-EE82-B09C704664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836" y="136525"/>
            <a:ext cx="1724805" cy="1687145"/>
          </a:xfrm>
          <a:prstGeom prst="rect">
            <a:avLst/>
          </a:prstGeom>
        </p:spPr>
      </p:pic>
      <p:sp>
        <p:nvSpPr>
          <p:cNvPr id="14" name="Manual Input 10">
            <a:extLst>
              <a:ext uri="{FF2B5EF4-FFF2-40B4-BE49-F238E27FC236}">
                <a16:creationId xmlns:a16="http://schemas.microsoft.com/office/drawing/2014/main" id="{B424EDE2-89A2-F3A7-39E1-3E84855BB98E}"/>
              </a:ext>
            </a:extLst>
          </p:cNvPr>
          <p:cNvSpPr/>
          <p:nvPr userDrawn="1"/>
        </p:nvSpPr>
        <p:spPr>
          <a:xfrm rot="21424688">
            <a:off x="3888039" y="5679350"/>
            <a:ext cx="8338579" cy="9203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176"/>
              <a:gd name="connsiteX1" fmla="*/ 10000 w 10000"/>
              <a:gd name="connsiteY1" fmla="*/ 0 h 10176"/>
              <a:gd name="connsiteX2" fmla="*/ 9856 w 10000"/>
              <a:gd name="connsiteY2" fmla="*/ 10176 h 10176"/>
              <a:gd name="connsiteX3" fmla="*/ 0 w 10000"/>
              <a:gd name="connsiteY3" fmla="*/ 10000 h 10176"/>
              <a:gd name="connsiteX4" fmla="*/ 0 w 10000"/>
              <a:gd name="connsiteY4" fmla="*/ 2000 h 10176"/>
              <a:gd name="connsiteX0" fmla="*/ 0 w 9935"/>
              <a:gd name="connsiteY0" fmla="*/ 2031 h 10207"/>
              <a:gd name="connsiteX1" fmla="*/ 9935 w 9935"/>
              <a:gd name="connsiteY1" fmla="*/ 0 h 10207"/>
              <a:gd name="connsiteX2" fmla="*/ 9856 w 9935"/>
              <a:gd name="connsiteY2" fmla="*/ 10207 h 10207"/>
              <a:gd name="connsiteX3" fmla="*/ 0 w 9935"/>
              <a:gd name="connsiteY3" fmla="*/ 10031 h 10207"/>
              <a:gd name="connsiteX4" fmla="*/ 0 w 9935"/>
              <a:gd name="connsiteY4" fmla="*/ 2031 h 10207"/>
              <a:gd name="connsiteX0" fmla="*/ 0 w 10000"/>
              <a:gd name="connsiteY0" fmla="*/ 1990 h 10132"/>
              <a:gd name="connsiteX1" fmla="*/ 10000 w 10000"/>
              <a:gd name="connsiteY1" fmla="*/ 0 h 10132"/>
              <a:gd name="connsiteX2" fmla="*/ 9945 w 10000"/>
              <a:gd name="connsiteY2" fmla="*/ 10132 h 10132"/>
              <a:gd name="connsiteX3" fmla="*/ 0 w 10000"/>
              <a:gd name="connsiteY3" fmla="*/ 9828 h 10132"/>
              <a:gd name="connsiteX4" fmla="*/ 0 w 10000"/>
              <a:gd name="connsiteY4" fmla="*/ 1990 h 1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2">
                <a:moveTo>
                  <a:pt x="0" y="1990"/>
                </a:moveTo>
                <a:lnTo>
                  <a:pt x="10000" y="0"/>
                </a:lnTo>
                <a:cubicBezTo>
                  <a:pt x="9974" y="3333"/>
                  <a:pt x="9972" y="6799"/>
                  <a:pt x="9945" y="10132"/>
                </a:cubicBezTo>
                <a:lnTo>
                  <a:pt x="0" y="9828"/>
                </a:lnTo>
                <a:lnTo>
                  <a:pt x="0" y="1990"/>
                </a:lnTo>
                <a:close/>
              </a:path>
            </a:pathLst>
          </a:cu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anual Input 14">
            <a:extLst>
              <a:ext uri="{FF2B5EF4-FFF2-40B4-BE49-F238E27FC236}">
                <a16:creationId xmlns:a16="http://schemas.microsoft.com/office/drawing/2014/main" id="{2F77F963-DFAF-F626-1A06-132E0736095B}"/>
              </a:ext>
            </a:extLst>
          </p:cNvPr>
          <p:cNvSpPr/>
          <p:nvPr userDrawn="1"/>
        </p:nvSpPr>
        <p:spPr>
          <a:xfrm>
            <a:off x="0" y="5857691"/>
            <a:ext cx="12192000" cy="1000309"/>
          </a:xfrm>
          <a:prstGeom prst="flowChartManualInput">
            <a:avLst/>
          </a:prstGeom>
          <a:solidFill>
            <a:srgbClr val="014A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6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6DABAC-4155-EB61-7A21-910E75BA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482C32-F016-C708-A0D5-1D1C3820F777}"/>
              </a:ext>
            </a:extLst>
          </p:cNvPr>
          <p:cNvSpPr/>
          <p:nvPr userDrawn="1"/>
        </p:nvSpPr>
        <p:spPr>
          <a:xfrm>
            <a:off x="955430" y="1828801"/>
            <a:ext cx="5194975" cy="93784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UNY Canton College of Technology">
            <a:extLst>
              <a:ext uri="{FF2B5EF4-FFF2-40B4-BE49-F238E27FC236}">
                <a16:creationId xmlns:a16="http://schemas.microsoft.com/office/drawing/2014/main" id="{8C848D0F-DF12-B56C-B81C-72786F839D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836" y="136525"/>
            <a:ext cx="1724805" cy="1687145"/>
          </a:xfrm>
          <a:prstGeom prst="rect">
            <a:avLst/>
          </a:prstGeom>
        </p:spPr>
      </p:pic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880E4DEB-433C-0533-78AE-FB3BFFF0DC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8950" y="2172913"/>
            <a:ext cx="4245942" cy="2237666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Presenter Name &amp; Contact Info</a:t>
            </a:r>
          </a:p>
          <a:p>
            <a:pPr lvl="0"/>
            <a:r>
              <a:rPr lang="en-US" dirty="0"/>
              <a:t>Title </a:t>
            </a:r>
          </a:p>
          <a:p>
            <a:pPr lvl="0"/>
            <a:r>
              <a:rPr lang="en-US" dirty="0"/>
              <a:t>Department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Phone: </a:t>
            </a:r>
          </a:p>
          <a:p>
            <a:pPr lvl="0"/>
            <a:r>
              <a:rPr lang="en-US" dirty="0"/>
              <a:t>Email:</a:t>
            </a:r>
          </a:p>
          <a:p>
            <a:pPr lvl="0"/>
            <a:r>
              <a:rPr lang="en-US" dirty="0"/>
              <a:t>Social: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A2EDC2-2146-5A4E-E462-8F74B7B89648}"/>
              </a:ext>
            </a:extLst>
          </p:cNvPr>
          <p:cNvSpPr/>
          <p:nvPr userDrawn="1"/>
        </p:nvSpPr>
        <p:spPr>
          <a:xfrm>
            <a:off x="838200" y="4041247"/>
            <a:ext cx="318908" cy="341632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DB1003D-A8C6-ED6E-73CF-9C8EA722E5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57108" y="4041247"/>
            <a:ext cx="4042213" cy="341632"/>
          </a:xfrm>
          <a:prstGeom prst="rect">
            <a:avLst/>
          </a:prstGeom>
          <a:solidFill>
            <a:srgbClr val="014A8D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pPr lvl="0"/>
            <a:r>
              <a:rPr lang="en-US" dirty="0" err="1"/>
              <a:t>www.canton.edu</a:t>
            </a:r>
            <a:r>
              <a:rPr lang="en-US" dirty="0"/>
              <a:t>/your-URL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F38E91-F4C3-DFCB-D3A3-315BF90983F7}"/>
              </a:ext>
            </a:extLst>
          </p:cNvPr>
          <p:cNvGrpSpPr/>
          <p:nvPr userDrawn="1"/>
        </p:nvGrpSpPr>
        <p:grpSpPr>
          <a:xfrm>
            <a:off x="929666" y="4144280"/>
            <a:ext cx="142379" cy="150373"/>
            <a:chOff x="3057746" y="812006"/>
            <a:chExt cx="173610" cy="183357"/>
          </a:xfrm>
          <a:noFill/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DB12060-866D-3A69-F934-2BA9727C63BB}"/>
                </a:ext>
              </a:extLst>
            </p:cNvPr>
            <p:cNvCxnSpPr/>
            <p:nvPr userDrawn="1"/>
          </p:nvCxnSpPr>
          <p:spPr>
            <a:xfrm>
              <a:off x="3057746" y="904875"/>
              <a:ext cx="173610" cy="0"/>
            </a:xfrm>
            <a:prstGeom prst="lin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12">
              <a:extLst>
                <a:ext uri="{FF2B5EF4-FFF2-40B4-BE49-F238E27FC236}">
                  <a16:creationId xmlns:a16="http://schemas.microsoft.com/office/drawing/2014/main" id="{56C5263D-0B95-B69E-4E9B-CE69257A555B}"/>
                </a:ext>
              </a:extLst>
            </p:cNvPr>
            <p:cNvSpPr/>
            <p:nvPr userDrawn="1"/>
          </p:nvSpPr>
          <p:spPr>
            <a:xfrm>
              <a:off x="3143250" y="812006"/>
              <a:ext cx="85725" cy="183357"/>
            </a:xfrm>
            <a:custGeom>
              <a:avLst/>
              <a:gdLst>
                <a:gd name="connsiteX0" fmla="*/ 4763 w 85725"/>
                <a:gd name="connsiteY0" fmla="*/ 0 h 183357"/>
                <a:gd name="connsiteX1" fmla="*/ 85725 w 85725"/>
                <a:gd name="connsiteY1" fmla="*/ 92869 h 183357"/>
                <a:gd name="connsiteX2" fmla="*/ 0 w 85725"/>
                <a:gd name="connsiteY2" fmla="*/ 183357 h 18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725" h="183357">
                  <a:moveTo>
                    <a:pt x="4763" y="0"/>
                  </a:moveTo>
                  <a:lnTo>
                    <a:pt x="85725" y="92869"/>
                  </a:lnTo>
                  <a:lnTo>
                    <a:pt x="0" y="183357"/>
                  </a:lnTo>
                </a:path>
              </a:pathLst>
            </a:cu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09A05D5-A775-5EFB-F2CD-25A4DBB12217}"/>
              </a:ext>
            </a:extLst>
          </p:cNvPr>
          <p:cNvSpPr txBox="1"/>
          <p:nvPr userDrawn="1"/>
        </p:nvSpPr>
        <p:spPr>
          <a:xfrm>
            <a:off x="955430" y="1998748"/>
            <a:ext cx="5194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5400" b="1" i="0" dirty="0">
                <a:solidFill>
                  <a:srgbClr val="014A8D"/>
                </a:solidFill>
                <a:latin typeface="+mj-lt"/>
              </a:rPr>
              <a:t>THANK YOU</a:t>
            </a:r>
          </a:p>
        </p:txBody>
      </p:sp>
      <p:sp>
        <p:nvSpPr>
          <p:cNvPr id="2" name="Manual Input 10">
            <a:extLst>
              <a:ext uri="{FF2B5EF4-FFF2-40B4-BE49-F238E27FC236}">
                <a16:creationId xmlns:a16="http://schemas.microsoft.com/office/drawing/2014/main" id="{9984BFD4-B8E4-C930-5481-7CA7DCB87DAA}"/>
              </a:ext>
            </a:extLst>
          </p:cNvPr>
          <p:cNvSpPr/>
          <p:nvPr userDrawn="1"/>
        </p:nvSpPr>
        <p:spPr>
          <a:xfrm rot="21424688">
            <a:off x="3888039" y="5679350"/>
            <a:ext cx="8338579" cy="9203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176"/>
              <a:gd name="connsiteX1" fmla="*/ 10000 w 10000"/>
              <a:gd name="connsiteY1" fmla="*/ 0 h 10176"/>
              <a:gd name="connsiteX2" fmla="*/ 9856 w 10000"/>
              <a:gd name="connsiteY2" fmla="*/ 10176 h 10176"/>
              <a:gd name="connsiteX3" fmla="*/ 0 w 10000"/>
              <a:gd name="connsiteY3" fmla="*/ 10000 h 10176"/>
              <a:gd name="connsiteX4" fmla="*/ 0 w 10000"/>
              <a:gd name="connsiteY4" fmla="*/ 2000 h 10176"/>
              <a:gd name="connsiteX0" fmla="*/ 0 w 9935"/>
              <a:gd name="connsiteY0" fmla="*/ 2031 h 10207"/>
              <a:gd name="connsiteX1" fmla="*/ 9935 w 9935"/>
              <a:gd name="connsiteY1" fmla="*/ 0 h 10207"/>
              <a:gd name="connsiteX2" fmla="*/ 9856 w 9935"/>
              <a:gd name="connsiteY2" fmla="*/ 10207 h 10207"/>
              <a:gd name="connsiteX3" fmla="*/ 0 w 9935"/>
              <a:gd name="connsiteY3" fmla="*/ 10031 h 10207"/>
              <a:gd name="connsiteX4" fmla="*/ 0 w 9935"/>
              <a:gd name="connsiteY4" fmla="*/ 2031 h 10207"/>
              <a:gd name="connsiteX0" fmla="*/ 0 w 10000"/>
              <a:gd name="connsiteY0" fmla="*/ 1990 h 10132"/>
              <a:gd name="connsiteX1" fmla="*/ 10000 w 10000"/>
              <a:gd name="connsiteY1" fmla="*/ 0 h 10132"/>
              <a:gd name="connsiteX2" fmla="*/ 9945 w 10000"/>
              <a:gd name="connsiteY2" fmla="*/ 10132 h 10132"/>
              <a:gd name="connsiteX3" fmla="*/ 0 w 10000"/>
              <a:gd name="connsiteY3" fmla="*/ 9828 h 10132"/>
              <a:gd name="connsiteX4" fmla="*/ 0 w 10000"/>
              <a:gd name="connsiteY4" fmla="*/ 1990 h 1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2">
                <a:moveTo>
                  <a:pt x="0" y="1990"/>
                </a:moveTo>
                <a:lnTo>
                  <a:pt x="10000" y="0"/>
                </a:lnTo>
                <a:cubicBezTo>
                  <a:pt x="9974" y="3333"/>
                  <a:pt x="9972" y="6799"/>
                  <a:pt x="9945" y="10132"/>
                </a:cubicBezTo>
                <a:lnTo>
                  <a:pt x="0" y="9828"/>
                </a:lnTo>
                <a:lnTo>
                  <a:pt x="0" y="1990"/>
                </a:lnTo>
                <a:close/>
              </a:path>
            </a:pathLst>
          </a:cu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nual Input 2">
            <a:extLst>
              <a:ext uri="{FF2B5EF4-FFF2-40B4-BE49-F238E27FC236}">
                <a16:creationId xmlns:a16="http://schemas.microsoft.com/office/drawing/2014/main" id="{2D1B75E9-9105-260F-DB25-7353C3202FFF}"/>
              </a:ext>
            </a:extLst>
          </p:cNvPr>
          <p:cNvSpPr/>
          <p:nvPr userDrawn="1"/>
        </p:nvSpPr>
        <p:spPr>
          <a:xfrm>
            <a:off x="0" y="5857691"/>
            <a:ext cx="12192000" cy="1000309"/>
          </a:xfrm>
          <a:prstGeom prst="flowChartManualInput">
            <a:avLst/>
          </a:prstGeom>
          <a:solidFill>
            <a:srgbClr val="014A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10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04540-10AF-B8A8-92AC-27C23D6D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Manual Input 10">
            <a:extLst>
              <a:ext uri="{FF2B5EF4-FFF2-40B4-BE49-F238E27FC236}">
                <a16:creationId xmlns:a16="http://schemas.microsoft.com/office/drawing/2014/main" id="{E8EDDE9D-4051-C2ED-F353-2C6A9D95C6F4}"/>
              </a:ext>
            </a:extLst>
          </p:cNvPr>
          <p:cNvSpPr/>
          <p:nvPr userDrawn="1"/>
        </p:nvSpPr>
        <p:spPr>
          <a:xfrm rot="21424688">
            <a:off x="3888039" y="5679350"/>
            <a:ext cx="8338579" cy="9203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2000 h 10176"/>
              <a:gd name="connsiteX1" fmla="*/ 10000 w 10000"/>
              <a:gd name="connsiteY1" fmla="*/ 0 h 10176"/>
              <a:gd name="connsiteX2" fmla="*/ 9856 w 10000"/>
              <a:gd name="connsiteY2" fmla="*/ 10176 h 10176"/>
              <a:gd name="connsiteX3" fmla="*/ 0 w 10000"/>
              <a:gd name="connsiteY3" fmla="*/ 10000 h 10176"/>
              <a:gd name="connsiteX4" fmla="*/ 0 w 10000"/>
              <a:gd name="connsiteY4" fmla="*/ 2000 h 10176"/>
              <a:gd name="connsiteX0" fmla="*/ 0 w 9935"/>
              <a:gd name="connsiteY0" fmla="*/ 2031 h 10207"/>
              <a:gd name="connsiteX1" fmla="*/ 9935 w 9935"/>
              <a:gd name="connsiteY1" fmla="*/ 0 h 10207"/>
              <a:gd name="connsiteX2" fmla="*/ 9856 w 9935"/>
              <a:gd name="connsiteY2" fmla="*/ 10207 h 10207"/>
              <a:gd name="connsiteX3" fmla="*/ 0 w 9935"/>
              <a:gd name="connsiteY3" fmla="*/ 10031 h 10207"/>
              <a:gd name="connsiteX4" fmla="*/ 0 w 9935"/>
              <a:gd name="connsiteY4" fmla="*/ 2031 h 10207"/>
              <a:gd name="connsiteX0" fmla="*/ 0 w 10000"/>
              <a:gd name="connsiteY0" fmla="*/ 1990 h 10132"/>
              <a:gd name="connsiteX1" fmla="*/ 10000 w 10000"/>
              <a:gd name="connsiteY1" fmla="*/ 0 h 10132"/>
              <a:gd name="connsiteX2" fmla="*/ 9945 w 10000"/>
              <a:gd name="connsiteY2" fmla="*/ 10132 h 10132"/>
              <a:gd name="connsiteX3" fmla="*/ 0 w 10000"/>
              <a:gd name="connsiteY3" fmla="*/ 9828 h 10132"/>
              <a:gd name="connsiteX4" fmla="*/ 0 w 10000"/>
              <a:gd name="connsiteY4" fmla="*/ 1990 h 1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2">
                <a:moveTo>
                  <a:pt x="0" y="1990"/>
                </a:moveTo>
                <a:lnTo>
                  <a:pt x="10000" y="0"/>
                </a:lnTo>
                <a:cubicBezTo>
                  <a:pt x="9974" y="3333"/>
                  <a:pt x="9972" y="6799"/>
                  <a:pt x="9945" y="10132"/>
                </a:cubicBezTo>
                <a:lnTo>
                  <a:pt x="0" y="9828"/>
                </a:lnTo>
                <a:lnTo>
                  <a:pt x="0" y="1990"/>
                </a:lnTo>
                <a:close/>
              </a:path>
            </a:pathLst>
          </a:cu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nual Input 10">
            <a:extLst>
              <a:ext uri="{FF2B5EF4-FFF2-40B4-BE49-F238E27FC236}">
                <a16:creationId xmlns:a16="http://schemas.microsoft.com/office/drawing/2014/main" id="{1D23DABB-CE35-D81F-A961-15AD96A71995}"/>
              </a:ext>
            </a:extLst>
          </p:cNvPr>
          <p:cNvSpPr/>
          <p:nvPr userDrawn="1"/>
        </p:nvSpPr>
        <p:spPr>
          <a:xfrm>
            <a:off x="0" y="5857691"/>
            <a:ext cx="12192000" cy="1000309"/>
          </a:xfrm>
          <a:prstGeom prst="flowChartManualInput">
            <a:avLst/>
          </a:prstGeom>
          <a:solidFill>
            <a:srgbClr val="014A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SUNY Canton College of Technology">
            <a:extLst>
              <a:ext uri="{FF2B5EF4-FFF2-40B4-BE49-F238E27FC236}">
                <a16:creationId xmlns:a16="http://schemas.microsoft.com/office/drawing/2014/main" id="{DE73BFD0-CB9A-6096-55DF-9F00275B87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03" y="292082"/>
            <a:ext cx="5452594" cy="531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Alt">
    <p:bg>
      <p:bgPr>
        <a:solidFill>
          <a:srgbClr val="014A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84D37-A36C-089D-2692-095799656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A2362714-E5E4-8CD6-8BCA-549474E4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68873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Example of the Presentation Title Slide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C0733A3-B8C6-9E69-779A-ADA59BBCBF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39526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7318FC-6A2C-7BE9-705E-A4D6A2BC94AD}"/>
              </a:ext>
            </a:extLst>
          </p:cNvPr>
          <p:cNvSpPr/>
          <p:nvPr userDrawn="1"/>
        </p:nvSpPr>
        <p:spPr>
          <a:xfrm>
            <a:off x="955431" y="1828801"/>
            <a:ext cx="3534508" cy="93784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UNY Canton College of Technology">
            <a:extLst>
              <a:ext uri="{FF2B5EF4-FFF2-40B4-BE49-F238E27FC236}">
                <a16:creationId xmlns:a16="http://schemas.microsoft.com/office/drawing/2014/main" id="{EFA80F46-8CC4-DC32-B96A-D14CFA4E55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712" y="136525"/>
            <a:ext cx="2418923" cy="2366108"/>
          </a:xfrm>
          <a:prstGeom prst="rect">
            <a:avLst/>
          </a:prstGeom>
        </p:spPr>
      </p:pic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6A4D1D50-01E1-A608-ED42-F8622A8AE14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3540275"/>
            <a:ext cx="8497888" cy="36512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PRESENTATION SUBHEADER</a:t>
            </a:r>
          </a:p>
        </p:txBody>
      </p:sp>
    </p:spTree>
    <p:extLst>
      <p:ext uri="{BB962C8B-B14F-4D97-AF65-F5344CB8AC3E}">
        <p14:creationId xmlns:p14="http://schemas.microsoft.com/office/powerpoint/2010/main" val="412807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 - Alt">
    <p:bg>
      <p:bgPr>
        <a:solidFill>
          <a:srgbClr val="014A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D95F4-BEE8-E40E-2CA6-BBD36B9F8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F8CC8DD-875B-02F2-5BE9-355144C64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2647"/>
            <a:ext cx="5351585" cy="21863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Example of the Presentation Title Slide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B5CA02-2D3B-EA97-7E32-6AC32D4FF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39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0">
                <a:solidFill>
                  <a:schemeClr val="bg1">
                    <a:lumMod val="95000"/>
                  </a:schemeClr>
                </a:solidFill>
                <a:latin typeface="Myriad Pro" panose="020B0503030403020204" pitchFamily="34" charset="0"/>
              </a:defRPr>
            </a:lvl1pPr>
          </a:lstStyle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A8E2AAF-0B88-F536-FD8A-0FB8AF12DF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4118" y="0"/>
            <a:ext cx="4567882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Manual Input 11">
            <a:extLst>
              <a:ext uri="{FF2B5EF4-FFF2-40B4-BE49-F238E27FC236}">
                <a16:creationId xmlns:a16="http://schemas.microsoft.com/office/drawing/2014/main" id="{3B94022F-9704-4094-897F-9A78455EE7B7}"/>
              </a:ext>
            </a:extLst>
          </p:cNvPr>
          <p:cNvSpPr/>
          <p:nvPr userDrawn="1"/>
        </p:nvSpPr>
        <p:spPr>
          <a:xfrm>
            <a:off x="0" y="5857691"/>
            <a:ext cx="7624118" cy="1000309"/>
          </a:xfrm>
          <a:prstGeom prst="flowChartManualInpu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77B686D4-0EDD-23D5-B4A3-81890438A39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3540275"/>
            <a:ext cx="6625856" cy="36512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PRESENTATION SUBHEADER</a:t>
            </a:r>
          </a:p>
        </p:txBody>
      </p:sp>
      <p:pic>
        <p:nvPicPr>
          <p:cNvPr id="15" name="Picture 14" descr="SUNY Canton College of Technology">
            <a:extLst>
              <a:ext uri="{FF2B5EF4-FFF2-40B4-BE49-F238E27FC236}">
                <a16:creationId xmlns:a16="http://schemas.microsoft.com/office/drawing/2014/main" id="{5F133907-3E78-C78C-370E-2D607C86FC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152" y="4851767"/>
            <a:ext cx="1724805" cy="16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Alt">
    <p:bg>
      <p:bgPr>
        <a:solidFill>
          <a:srgbClr val="014A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37FCE-940C-4308-6A0B-FF208AC2F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8BF03-96D1-CDA5-5EC3-78855B996A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5161" y="923924"/>
            <a:ext cx="10067822" cy="47413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SUNY Canton College of Technology">
            <a:extLst>
              <a:ext uri="{FF2B5EF4-FFF2-40B4-BE49-F238E27FC236}">
                <a16:creationId xmlns:a16="http://schemas.microsoft.com/office/drawing/2014/main" id="{0DB68D8A-0F52-0624-EE82-B09C704664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836" y="136525"/>
            <a:ext cx="1724805" cy="16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42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Header"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6DABAC-4155-EB61-7A21-910E75BA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A93B8FB-B85D-A2FA-1045-0E96F79114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2103437"/>
            <a:ext cx="101228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New Section Header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482C32-F016-C708-A0D5-1D1C3820F777}"/>
              </a:ext>
            </a:extLst>
          </p:cNvPr>
          <p:cNvSpPr/>
          <p:nvPr userDrawn="1"/>
        </p:nvSpPr>
        <p:spPr>
          <a:xfrm>
            <a:off x="955430" y="1828801"/>
            <a:ext cx="5194975" cy="93784"/>
          </a:xfrm>
          <a:prstGeom prst="rect">
            <a:avLst/>
          </a:prstGeom>
          <a:solidFill>
            <a:srgbClr val="CFB0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UNY Canton College of Technology">
            <a:extLst>
              <a:ext uri="{FF2B5EF4-FFF2-40B4-BE49-F238E27FC236}">
                <a16:creationId xmlns:a16="http://schemas.microsoft.com/office/drawing/2014/main" id="{8C848D0F-DF12-B56C-B81C-72786F839D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836" y="136525"/>
            <a:ext cx="1724805" cy="1687145"/>
          </a:xfrm>
          <a:prstGeom prst="rect">
            <a:avLst/>
          </a:prstGeom>
        </p:spPr>
      </p:pic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68710E49-B3E4-3616-04E4-59513EF0087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3540275"/>
            <a:ext cx="10122876" cy="36512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331148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0EB66-0415-0996-751D-3768AA8AC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ED312C-91AB-DC4D-9A2D-C32B44D7C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7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3" r:id="rId3"/>
    <p:sldLayoutId id="2147483677" r:id="rId4"/>
    <p:sldLayoutId id="2147483667" r:id="rId5"/>
    <p:sldLayoutId id="2147483662" r:id="rId6"/>
    <p:sldLayoutId id="2147483664" r:id="rId7"/>
    <p:sldLayoutId id="2147483674" r:id="rId8"/>
    <p:sldLayoutId id="2147483665" r:id="rId9"/>
    <p:sldLayoutId id="2147483675" r:id="rId10"/>
    <p:sldLayoutId id="2147483676" r:id="rId11"/>
    <p:sldLayoutId id="2147483672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rgbClr val="014A8D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DE29A-092E-EA47-BBA1-7ADCB7E2F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Study of Thermodynamics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FCEF5C-325D-0609-203E-76C5A38FE5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285A9-339F-D303-8999-8253337002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A DEMONSTRATION OF THE POWER OF PHYSICS</a:t>
            </a:r>
          </a:p>
        </p:txBody>
      </p:sp>
    </p:spTree>
    <p:extLst>
      <p:ext uri="{BB962C8B-B14F-4D97-AF65-F5344CB8AC3E}">
        <p14:creationId xmlns:p14="http://schemas.microsoft.com/office/powerpoint/2010/main" val="1677947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3A652-BDF2-69BE-048B-A4B9B9B84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88606C-D7D8-9B63-CC49-EC5F781766F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5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A62BD2-113F-EB11-E595-5D85767656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C82F6-597F-9796-CC81-A7CD8B3257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57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027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110C-066D-F40A-38C2-C6F6515E8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685C5-1749-8731-8EF1-127BE5E32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pic>
        <p:nvPicPr>
          <p:cNvPr id="7" name="Picture Placeholder 6" descr="A high angle aerial view of SUNY Canton">
            <a:extLst>
              <a:ext uri="{FF2B5EF4-FFF2-40B4-BE49-F238E27FC236}">
                <a16:creationId xmlns:a16="http://schemas.microsoft.com/office/drawing/2014/main" id="{11B934B0-8062-FDFB-6C30-7C4EF05AE7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r="3433"/>
          <a:stretch>
            <a:fillRect/>
          </a:stretch>
        </p:blipFill>
        <p:spPr/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40E854-F04F-93A1-C732-6024286B8AD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08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7BEA4-5F44-68BE-0A0A-36ED077A85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9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41C878-F865-0DE0-8FC1-82EFB21796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DC675-120B-7BC0-B3E9-525C5722F4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854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948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3FF4D-6E8A-C720-DABF-A31D690B7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C4B105-B91E-490C-6276-5639DD43BA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2FB0D-955D-29CE-ED89-63F376A22F5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8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91E5C-77C5-197A-95A0-839FF2BF9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Psychoanalysis of Esports and Athletics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0BD1EC-0484-392A-49BC-63F2DEB3CF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5129-1040-D147-AC3B-F4DD00A7A0D9}" type="datetime4">
              <a:rPr lang="en-US" smtClean="0"/>
              <a:pPr/>
              <a:t>December 5, 2024</a:t>
            </a:fld>
            <a:endParaRPr lang="en-US" dirty="0"/>
          </a:p>
        </p:txBody>
      </p:sp>
      <p:pic>
        <p:nvPicPr>
          <p:cNvPr id="9" name="Picture Placeholder 8" descr="A high angle aerial view of SUNY Canton">
            <a:extLst>
              <a:ext uri="{FF2B5EF4-FFF2-40B4-BE49-F238E27FC236}">
                <a16:creationId xmlns:a16="http://schemas.microsoft.com/office/drawing/2014/main" id="{39D78059-7068-0938-3192-D0845DDB13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r="3433"/>
          <a:stretch>
            <a:fillRect/>
          </a:stretch>
        </p:blipFill>
        <p:spPr/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D2F9901-FAF9-7C67-D7F0-82006B3D4A2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 STUDY IN STUDENT BEHAVIOR</a:t>
            </a:r>
          </a:p>
        </p:txBody>
      </p:sp>
    </p:spTree>
    <p:extLst>
      <p:ext uri="{BB962C8B-B14F-4D97-AF65-F5344CB8AC3E}">
        <p14:creationId xmlns:p14="http://schemas.microsoft.com/office/powerpoint/2010/main" val="709622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676811-3F34-20F8-F17F-973381D17DA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697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7DDF2-E076-D24A-64E2-ABE8C964A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6DBA7-F1BA-0C6F-E72D-A1CA94B8712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3361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b="1" i="0" dirty="0" smtClean="0">
            <a:solidFill>
              <a:schemeClr val="bg1">
                <a:lumMod val="95000"/>
              </a:schemeClr>
            </a:solidFill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25</Words>
  <Application>Microsoft Macintosh PowerPoint</Application>
  <PresentationFormat>Widescreen</PresentationFormat>
  <Paragraphs>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Myriad Pro</vt:lpstr>
      <vt:lpstr>Roboto Black</vt:lpstr>
      <vt:lpstr>Custom Design</vt:lpstr>
      <vt:lpstr>The Study of Thermodynamics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Psychoanalysis of Esports and Athletics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Travis</dc:creator>
  <cp:lastModifiedBy>Smith, Travis</cp:lastModifiedBy>
  <cp:revision>8</cp:revision>
  <dcterms:created xsi:type="dcterms:W3CDTF">2024-12-05T19:36:55Z</dcterms:created>
  <dcterms:modified xsi:type="dcterms:W3CDTF">2024-12-05T22:07:10Z</dcterms:modified>
</cp:coreProperties>
</file>