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7" r:id="rId8"/>
    <p:sldId id="263" r:id="rId9"/>
    <p:sldId id="266"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447" autoAdjust="0"/>
  </p:normalViewPr>
  <p:slideViewPr>
    <p:cSldViewPr snapToGrid="0">
      <p:cViewPr varScale="1">
        <p:scale>
          <a:sx n="59" d="100"/>
          <a:sy n="59" d="100"/>
        </p:scale>
        <p:origin x="924"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2A570-C4F9-4C60-94EB-606894273232}"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DBE2B54F-5134-4133-B19C-5D69FB3E7181}">
      <dgm:prSet custT="1"/>
      <dgm:spPr/>
      <dgm:t>
        <a:bodyPr/>
        <a:lstStyle/>
        <a:p>
          <a:r>
            <a:rPr lang="en-US" sz="2000" b="1" dirty="0">
              <a:latin typeface="+mj-lt"/>
            </a:rPr>
            <a:t>Concept</a:t>
          </a:r>
          <a:endParaRPr lang="en-US" sz="2000" dirty="0">
            <a:latin typeface="+mj-lt"/>
          </a:endParaRPr>
        </a:p>
      </dgm:t>
    </dgm:pt>
    <dgm:pt modelId="{E844A69E-A39F-4755-B815-97109F9F8D12}" type="parTrans" cxnId="{D8401900-842F-4E4D-839B-D4D9B4ACC69A}">
      <dgm:prSet/>
      <dgm:spPr/>
      <dgm:t>
        <a:bodyPr/>
        <a:lstStyle/>
        <a:p>
          <a:endParaRPr lang="en-US"/>
        </a:p>
      </dgm:t>
    </dgm:pt>
    <dgm:pt modelId="{8DED94F8-669E-416E-8DE3-CE1AB79B35DA}" type="sibTrans" cxnId="{D8401900-842F-4E4D-839B-D4D9B4ACC69A}">
      <dgm:prSet/>
      <dgm:spPr/>
      <dgm:t>
        <a:bodyPr/>
        <a:lstStyle/>
        <a:p>
          <a:endParaRPr lang="en-US"/>
        </a:p>
      </dgm:t>
    </dgm:pt>
    <dgm:pt modelId="{48866DA6-C6CA-4893-930C-AE457F15B31C}">
      <dgm:prSet custT="1"/>
      <dgm:spPr/>
      <dgm:t>
        <a:bodyPr/>
        <a:lstStyle/>
        <a:p>
          <a:r>
            <a:rPr lang="en-US" sz="1600" dirty="0">
              <a:latin typeface="+mj-lt"/>
            </a:rPr>
            <a:t>Ensure the project aligns with SUNY Canton's and your department's mission and values.</a:t>
          </a:r>
        </a:p>
      </dgm:t>
    </dgm:pt>
    <dgm:pt modelId="{7146E191-1A61-4F27-A5B0-13C3348B4A2E}" type="parTrans" cxnId="{A5A53674-7713-498A-AF7A-4F170723D950}">
      <dgm:prSet/>
      <dgm:spPr/>
      <dgm:t>
        <a:bodyPr/>
        <a:lstStyle/>
        <a:p>
          <a:endParaRPr lang="en-US"/>
        </a:p>
      </dgm:t>
    </dgm:pt>
    <dgm:pt modelId="{5855DC14-2D3A-427E-B3CD-1A6B024C3A76}" type="sibTrans" cxnId="{A5A53674-7713-498A-AF7A-4F170723D950}">
      <dgm:prSet/>
      <dgm:spPr/>
      <dgm:t>
        <a:bodyPr/>
        <a:lstStyle/>
        <a:p>
          <a:endParaRPr lang="en-US"/>
        </a:p>
      </dgm:t>
    </dgm:pt>
    <dgm:pt modelId="{53915306-9310-4043-8230-F9C70F42C45D}">
      <dgm:prSet custT="1"/>
      <dgm:spPr/>
      <dgm:t>
        <a:bodyPr/>
        <a:lstStyle/>
        <a:p>
          <a:r>
            <a:rPr lang="en-US" sz="1600" dirty="0">
              <a:latin typeface="+mj-lt"/>
            </a:rPr>
            <a:t>Clearly document the need the project addresses.</a:t>
          </a:r>
        </a:p>
      </dgm:t>
    </dgm:pt>
    <dgm:pt modelId="{DFAD8D4F-831F-4D79-81F3-D1D91B975A76}" type="parTrans" cxnId="{AEE53BC8-E46E-4741-9E23-942E62149B6B}">
      <dgm:prSet/>
      <dgm:spPr/>
      <dgm:t>
        <a:bodyPr/>
        <a:lstStyle/>
        <a:p>
          <a:endParaRPr lang="en-US"/>
        </a:p>
      </dgm:t>
    </dgm:pt>
    <dgm:pt modelId="{90B20840-0433-488E-81CE-D95621284126}" type="sibTrans" cxnId="{AEE53BC8-E46E-4741-9E23-942E62149B6B}">
      <dgm:prSet/>
      <dgm:spPr/>
      <dgm:t>
        <a:bodyPr/>
        <a:lstStyle/>
        <a:p>
          <a:endParaRPr lang="en-US"/>
        </a:p>
      </dgm:t>
    </dgm:pt>
    <dgm:pt modelId="{135D7D76-4D0B-4FA8-BC49-DBE90C9C7FE0}">
      <dgm:prSet custT="1"/>
      <dgm:spPr/>
      <dgm:t>
        <a:bodyPr/>
        <a:lstStyle/>
        <a:p>
          <a:r>
            <a:rPr lang="en-US" sz="2000" b="1" dirty="0">
              <a:latin typeface="+mj-lt"/>
            </a:rPr>
            <a:t>Program</a:t>
          </a:r>
          <a:endParaRPr lang="en-US" sz="2000" dirty="0">
            <a:latin typeface="+mj-lt"/>
          </a:endParaRPr>
        </a:p>
      </dgm:t>
    </dgm:pt>
    <dgm:pt modelId="{06043D44-6171-46C1-A821-2AD18685F18B}" type="parTrans" cxnId="{31B9B46A-954E-427B-A5FF-EF2AAE541AA4}">
      <dgm:prSet/>
      <dgm:spPr/>
      <dgm:t>
        <a:bodyPr/>
        <a:lstStyle/>
        <a:p>
          <a:endParaRPr lang="en-US"/>
        </a:p>
      </dgm:t>
    </dgm:pt>
    <dgm:pt modelId="{6C083CBE-713F-45A8-898D-4D18DDCA267D}" type="sibTrans" cxnId="{31B9B46A-954E-427B-A5FF-EF2AAE541AA4}">
      <dgm:prSet/>
      <dgm:spPr/>
      <dgm:t>
        <a:bodyPr/>
        <a:lstStyle/>
        <a:p>
          <a:endParaRPr lang="en-US"/>
        </a:p>
      </dgm:t>
    </dgm:pt>
    <dgm:pt modelId="{E5118E9C-773D-4D64-A76F-4C8DB4AF3472}">
      <dgm:prSet custT="1"/>
      <dgm:spPr/>
      <dgm:t>
        <a:bodyPr/>
        <a:lstStyle/>
        <a:p>
          <a:r>
            <a:rPr lang="en-US" sz="1600" dirty="0">
              <a:latin typeface="+mj-lt"/>
            </a:rPr>
            <a:t>Consider the following: </a:t>
          </a:r>
        </a:p>
      </dgm:t>
    </dgm:pt>
    <dgm:pt modelId="{B84B5A15-BF3D-4CD7-919F-91D44BD47421}" type="parTrans" cxnId="{78DBC5E1-86BB-4AA7-9B0C-C249ED7D4232}">
      <dgm:prSet/>
      <dgm:spPr/>
      <dgm:t>
        <a:bodyPr/>
        <a:lstStyle/>
        <a:p>
          <a:endParaRPr lang="en-US"/>
        </a:p>
      </dgm:t>
    </dgm:pt>
    <dgm:pt modelId="{0F7C346C-A23D-420D-9FF1-B8B9EB8AEF4F}" type="sibTrans" cxnId="{78DBC5E1-86BB-4AA7-9B0C-C249ED7D4232}">
      <dgm:prSet/>
      <dgm:spPr/>
      <dgm:t>
        <a:bodyPr/>
        <a:lstStyle/>
        <a:p>
          <a:endParaRPr lang="en-US"/>
        </a:p>
      </dgm:t>
    </dgm:pt>
    <dgm:pt modelId="{82AB0A50-E586-4209-BCF5-CCDDEA746018}">
      <dgm:prSet custT="1"/>
      <dgm:spPr/>
      <dgm:t>
        <a:bodyPr/>
        <a:lstStyle/>
        <a:p>
          <a:r>
            <a:rPr lang="en-US" sz="1600" dirty="0">
              <a:latin typeface="+mj-lt"/>
            </a:rPr>
            <a:t>Nature and execution of the project</a:t>
          </a:r>
        </a:p>
      </dgm:t>
    </dgm:pt>
    <dgm:pt modelId="{AB2D2624-F75F-4770-AC62-3F4887303E16}" type="parTrans" cxnId="{C6CB478D-C995-407F-B6AE-417EC8FE2943}">
      <dgm:prSet/>
      <dgm:spPr/>
      <dgm:t>
        <a:bodyPr/>
        <a:lstStyle/>
        <a:p>
          <a:endParaRPr lang="en-US"/>
        </a:p>
      </dgm:t>
    </dgm:pt>
    <dgm:pt modelId="{F989E58B-B87E-477C-8A9C-975EFB96EAAD}" type="sibTrans" cxnId="{C6CB478D-C995-407F-B6AE-417EC8FE2943}">
      <dgm:prSet/>
      <dgm:spPr/>
      <dgm:t>
        <a:bodyPr/>
        <a:lstStyle/>
        <a:p>
          <a:endParaRPr lang="en-US"/>
        </a:p>
      </dgm:t>
    </dgm:pt>
    <dgm:pt modelId="{0E22D305-8FC3-409A-B3F4-817232A4155A}">
      <dgm:prSet custT="1"/>
      <dgm:spPr/>
      <dgm:t>
        <a:bodyPr/>
        <a:lstStyle/>
        <a:p>
          <a:r>
            <a:rPr lang="en-US" sz="1600" dirty="0">
              <a:latin typeface="+mj-lt"/>
            </a:rPr>
            <a:t>Project timeline</a:t>
          </a:r>
        </a:p>
      </dgm:t>
    </dgm:pt>
    <dgm:pt modelId="{794B8CB0-93AB-4890-8BF2-09C56123DDBF}" type="parTrans" cxnId="{4D8049E1-6D2F-49E1-944C-398EF84B18BD}">
      <dgm:prSet/>
      <dgm:spPr/>
      <dgm:t>
        <a:bodyPr/>
        <a:lstStyle/>
        <a:p>
          <a:endParaRPr lang="en-US"/>
        </a:p>
      </dgm:t>
    </dgm:pt>
    <dgm:pt modelId="{9CCE7765-84D2-4334-A63E-ECBF3F2C9C93}" type="sibTrans" cxnId="{4D8049E1-6D2F-49E1-944C-398EF84B18BD}">
      <dgm:prSet/>
      <dgm:spPr/>
      <dgm:t>
        <a:bodyPr/>
        <a:lstStyle/>
        <a:p>
          <a:endParaRPr lang="en-US"/>
        </a:p>
      </dgm:t>
    </dgm:pt>
    <dgm:pt modelId="{35326105-ECBE-497C-B4FC-4B8F58B4CBF6}">
      <dgm:prSet custT="1"/>
      <dgm:spPr/>
      <dgm:t>
        <a:bodyPr/>
        <a:lstStyle/>
        <a:p>
          <a:r>
            <a:rPr lang="en-US" sz="1600" dirty="0">
              <a:latin typeface="+mj-lt"/>
            </a:rPr>
            <a:t>Anticipated outcomes and evaluation methods</a:t>
          </a:r>
        </a:p>
      </dgm:t>
    </dgm:pt>
    <dgm:pt modelId="{46FED49A-98ED-4AE7-B91C-8404A6820DDF}" type="parTrans" cxnId="{17065F09-B3DE-4AE7-AB67-E955E0773483}">
      <dgm:prSet/>
      <dgm:spPr/>
      <dgm:t>
        <a:bodyPr/>
        <a:lstStyle/>
        <a:p>
          <a:endParaRPr lang="en-US"/>
        </a:p>
      </dgm:t>
    </dgm:pt>
    <dgm:pt modelId="{96C70F17-04E3-489B-A393-09C069461853}" type="sibTrans" cxnId="{17065F09-B3DE-4AE7-AB67-E955E0773483}">
      <dgm:prSet/>
      <dgm:spPr/>
      <dgm:t>
        <a:bodyPr/>
        <a:lstStyle/>
        <a:p>
          <a:endParaRPr lang="en-US"/>
        </a:p>
      </dgm:t>
    </dgm:pt>
    <dgm:pt modelId="{CA242E20-8B3A-4153-831D-17513C29CDF3}">
      <dgm:prSet custT="1"/>
      <dgm:spPr/>
      <dgm:t>
        <a:bodyPr/>
        <a:lstStyle/>
        <a:p>
          <a:r>
            <a:rPr lang="en-US" sz="1600" dirty="0">
              <a:latin typeface="+mj-lt"/>
            </a:rPr>
            <a:t>Staffing and volunteer needs, including existing staff and new hires</a:t>
          </a:r>
        </a:p>
      </dgm:t>
    </dgm:pt>
    <dgm:pt modelId="{8561BBBC-F70A-4F08-A7F0-DF6AC6FE0785}" type="parTrans" cxnId="{DAE37388-E860-42AE-B495-23AD3779A295}">
      <dgm:prSet/>
      <dgm:spPr/>
      <dgm:t>
        <a:bodyPr/>
        <a:lstStyle/>
        <a:p>
          <a:endParaRPr lang="en-US"/>
        </a:p>
      </dgm:t>
    </dgm:pt>
    <dgm:pt modelId="{AF5DA023-106D-4643-9064-C2E4E3156168}" type="sibTrans" cxnId="{DAE37388-E860-42AE-B495-23AD3779A295}">
      <dgm:prSet/>
      <dgm:spPr/>
      <dgm:t>
        <a:bodyPr/>
        <a:lstStyle/>
        <a:p>
          <a:endParaRPr lang="en-US"/>
        </a:p>
      </dgm:t>
    </dgm:pt>
    <dgm:pt modelId="{C3CFC6A8-0819-43F4-AA45-EFD6DFD1C7CE}">
      <dgm:prSet custT="1"/>
      <dgm:spPr/>
      <dgm:t>
        <a:bodyPr/>
        <a:lstStyle/>
        <a:p>
          <a:r>
            <a:rPr lang="en-US" sz="2000" b="1">
              <a:latin typeface="+mj-lt"/>
            </a:rPr>
            <a:t>Budget</a:t>
          </a:r>
          <a:endParaRPr lang="en-US" sz="2000" dirty="0">
            <a:latin typeface="+mj-lt"/>
          </a:endParaRPr>
        </a:p>
      </dgm:t>
    </dgm:pt>
    <dgm:pt modelId="{27BF5911-959F-44C5-AEF4-513436ACF025}" type="parTrans" cxnId="{2B742E5D-DDC9-4147-9814-16E68E768E8E}">
      <dgm:prSet/>
      <dgm:spPr/>
      <dgm:t>
        <a:bodyPr/>
        <a:lstStyle/>
        <a:p>
          <a:endParaRPr lang="en-US"/>
        </a:p>
      </dgm:t>
    </dgm:pt>
    <dgm:pt modelId="{5106C350-8995-47DC-9FF9-2F9A8E1ED0D4}" type="sibTrans" cxnId="{2B742E5D-DDC9-4147-9814-16E68E768E8E}">
      <dgm:prSet/>
      <dgm:spPr/>
      <dgm:t>
        <a:bodyPr/>
        <a:lstStyle/>
        <a:p>
          <a:endParaRPr lang="en-US"/>
        </a:p>
      </dgm:t>
    </dgm:pt>
    <dgm:pt modelId="{A35CFFEF-1693-4771-A732-BCD250A16126}">
      <dgm:prSet custT="1"/>
      <dgm:spPr/>
      <dgm:t>
        <a:bodyPr/>
        <a:lstStyle/>
        <a:p>
          <a:r>
            <a:rPr lang="en-US" sz="1600" dirty="0">
              <a:latin typeface="+mj-lt"/>
            </a:rPr>
            <a:t>The budget should reflect a reasonable balance between costs and expected outcomes.</a:t>
          </a:r>
        </a:p>
      </dgm:t>
    </dgm:pt>
    <dgm:pt modelId="{07F64C67-E305-46B5-A8D0-1CE2440C8AF3}" type="parTrans" cxnId="{DD962D32-77A3-4EFF-9737-D8B82058532E}">
      <dgm:prSet/>
      <dgm:spPr/>
      <dgm:t>
        <a:bodyPr/>
        <a:lstStyle/>
        <a:p>
          <a:endParaRPr lang="en-US"/>
        </a:p>
      </dgm:t>
    </dgm:pt>
    <dgm:pt modelId="{95075B3B-FE1F-411D-B0B2-BB4529F40364}" type="sibTrans" cxnId="{DD962D32-77A3-4EFF-9737-D8B82058532E}">
      <dgm:prSet/>
      <dgm:spPr/>
      <dgm:t>
        <a:bodyPr/>
        <a:lstStyle/>
        <a:p>
          <a:endParaRPr lang="en-US"/>
        </a:p>
      </dgm:t>
    </dgm:pt>
    <dgm:pt modelId="{26272D0F-5369-454A-863B-A515A1C3845C}">
      <dgm:prSet custT="1"/>
      <dgm:spPr/>
      <dgm:t>
        <a:bodyPr/>
        <a:lstStyle/>
        <a:p>
          <a:r>
            <a:rPr lang="en-US" sz="1600" dirty="0">
              <a:latin typeface="+mj-lt"/>
            </a:rPr>
            <a:t>Sketch out broad budget details early in the process.</a:t>
          </a:r>
        </a:p>
      </dgm:t>
    </dgm:pt>
    <dgm:pt modelId="{479A4E73-D981-4840-9DDA-209D33DE3D81}" type="parTrans" cxnId="{B3DC2921-50D7-441D-B3D5-8F6D21CECB21}">
      <dgm:prSet/>
      <dgm:spPr/>
      <dgm:t>
        <a:bodyPr/>
        <a:lstStyle/>
        <a:p>
          <a:endParaRPr lang="en-US"/>
        </a:p>
      </dgm:t>
    </dgm:pt>
    <dgm:pt modelId="{D200D1DF-C089-4CB9-8AFB-CE8D01EF41A5}" type="sibTrans" cxnId="{B3DC2921-50D7-441D-B3D5-8F6D21CECB21}">
      <dgm:prSet/>
      <dgm:spPr/>
      <dgm:t>
        <a:bodyPr/>
        <a:lstStyle/>
        <a:p>
          <a:endParaRPr lang="en-US"/>
        </a:p>
      </dgm:t>
    </dgm:pt>
    <dgm:pt modelId="{1824936A-F3D5-4D6C-88B0-C8FE423E2873}">
      <dgm:prSet custT="1"/>
      <dgm:spPr/>
      <dgm:t>
        <a:bodyPr/>
        <a:lstStyle/>
        <a:p>
          <a:r>
            <a:rPr lang="en-US" sz="1600" dirty="0">
              <a:latin typeface="+mj-lt"/>
            </a:rPr>
            <a:t>If costs appear prohibitive, adjust plans to ensure cost-effectiveness.</a:t>
          </a:r>
        </a:p>
      </dgm:t>
    </dgm:pt>
    <dgm:pt modelId="{01EEFFF4-BCFA-4C83-9CC6-6CDE74B0044D}" type="parTrans" cxnId="{0BED0026-046A-4539-8285-D6869AC6A991}">
      <dgm:prSet/>
      <dgm:spPr/>
      <dgm:t>
        <a:bodyPr/>
        <a:lstStyle/>
        <a:p>
          <a:endParaRPr lang="en-US"/>
        </a:p>
      </dgm:t>
    </dgm:pt>
    <dgm:pt modelId="{0D7099B8-C6BC-4F7B-A850-894BD3773589}" type="sibTrans" cxnId="{0BED0026-046A-4539-8285-D6869AC6A991}">
      <dgm:prSet/>
      <dgm:spPr/>
      <dgm:t>
        <a:bodyPr/>
        <a:lstStyle/>
        <a:p>
          <a:endParaRPr lang="en-US"/>
        </a:p>
      </dgm:t>
    </dgm:pt>
    <dgm:pt modelId="{7C3CA550-D713-4067-AB41-4C640D48CA2F}">
      <dgm:prSet custT="1"/>
      <dgm:spPr/>
      <dgm:t>
        <a:bodyPr/>
        <a:lstStyle/>
        <a:p>
          <a:r>
            <a:rPr lang="en-US" sz="1600" dirty="0">
              <a:latin typeface="+mj-lt"/>
            </a:rPr>
            <a:t>Work with the Office of Research and Sponsored Programs to ensure all costs are correctly included.</a:t>
          </a:r>
        </a:p>
      </dgm:t>
    </dgm:pt>
    <dgm:pt modelId="{1405946F-98CD-43CD-B955-C8307E964751}" type="parTrans" cxnId="{639EA2FF-B2A0-4414-A93A-8F766E7D0EC4}">
      <dgm:prSet/>
      <dgm:spPr/>
      <dgm:t>
        <a:bodyPr/>
        <a:lstStyle/>
        <a:p>
          <a:endParaRPr lang="en-US"/>
        </a:p>
      </dgm:t>
    </dgm:pt>
    <dgm:pt modelId="{9F8647B3-F182-49DA-AE14-79FBE7CD5697}" type="sibTrans" cxnId="{639EA2FF-B2A0-4414-A93A-8F766E7D0EC4}">
      <dgm:prSet/>
      <dgm:spPr/>
      <dgm:t>
        <a:bodyPr/>
        <a:lstStyle/>
        <a:p>
          <a:endParaRPr lang="en-US"/>
        </a:p>
      </dgm:t>
    </dgm:pt>
    <dgm:pt modelId="{C1A379C6-6662-4900-94D5-0B789B13F663}" type="pres">
      <dgm:prSet presAssocID="{59F2A570-C4F9-4C60-94EB-606894273232}" presName="linear" presStyleCnt="0">
        <dgm:presLayoutVars>
          <dgm:dir/>
          <dgm:animLvl val="lvl"/>
          <dgm:resizeHandles val="exact"/>
        </dgm:presLayoutVars>
      </dgm:prSet>
      <dgm:spPr/>
    </dgm:pt>
    <dgm:pt modelId="{9433F4E5-E3AB-4AD7-AE5A-591E399EA7B3}" type="pres">
      <dgm:prSet presAssocID="{DBE2B54F-5134-4133-B19C-5D69FB3E7181}" presName="parentLin" presStyleCnt="0"/>
      <dgm:spPr/>
    </dgm:pt>
    <dgm:pt modelId="{2DC4CEB5-668C-412B-AB83-8ED5381B3B12}" type="pres">
      <dgm:prSet presAssocID="{DBE2B54F-5134-4133-B19C-5D69FB3E7181}" presName="parentLeftMargin" presStyleLbl="node1" presStyleIdx="0" presStyleCnt="3"/>
      <dgm:spPr/>
    </dgm:pt>
    <dgm:pt modelId="{1AC8331F-A98F-416A-A2DB-439DF2D07874}" type="pres">
      <dgm:prSet presAssocID="{DBE2B54F-5134-4133-B19C-5D69FB3E7181}" presName="parentText" presStyleLbl="node1" presStyleIdx="0" presStyleCnt="3">
        <dgm:presLayoutVars>
          <dgm:chMax val="0"/>
          <dgm:bulletEnabled val="1"/>
        </dgm:presLayoutVars>
      </dgm:prSet>
      <dgm:spPr/>
    </dgm:pt>
    <dgm:pt modelId="{E80BC363-29A9-494A-9FB3-3E51AFB6C15E}" type="pres">
      <dgm:prSet presAssocID="{DBE2B54F-5134-4133-B19C-5D69FB3E7181}" presName="negativeSpace" presStyleCnt="0"/>
      <dgm:spPr/>
    </dgm:pt>
    <dgm:pt modelId="{ADD7810A-BD67-4D32-B416-FE1DB47CC1F9}" type="pres">
      <dgm:prSet presAssocID="{DBE2B54F-5134-4133-B19C-5D69FB3E7181}" presName="childText" presStyleLbl="conFgAcc1" presStyleIdx="0" presStyleCnt="3">
        <dgm:presLayoutVars>
          <dgm:bulletEnabled val="1"/>
        </dgm:presLayoutVars>
      </dgm:prSet>
      <dgm:spPr/>
    </dgm:pt>
    <dgm:pt modelId="{F6BE4341-41E4-4F70-B1D8-3C5FD2875151}" type="pres">
      <dgm:prSet presAssocID="{8DED94F8-669E-416E-8DE3-CE1AB79B35DA}" presName="spaceBetweenRectangles" presStyleCnt="0"/>
      <dgm:spPr/>
    </dgm:pt>
    <dgm:pt modelId="{87E874CE-A345-4752-B769-526B23F0BEC0}" type="pres">
      <dgm:prSet presAssocID="{135D7D76-4D0B-4FA8-BC49-DBE90C9C7FE0}" presName="parentLin" presStyleCnt="0"/>
      <dgm:spPr/>
    </dgm:pt>
    <dgm:pt modelId="{91C0C7EB-596E-470F-A222-3E1568C6EC6A}" type="pres">
      <dgm:prSet presAssocID="{135D7D76-4D0B-4FA8-BC49-DBE90C9C7FE0}" presName="parentLeftMargin" presStyleLbl="node1" presStyleIdx="0" presStyleCnt="3"/>
      <dgm:spPr/>
    </dgm:pt>
    <dgm:pt modelId="{88B569C4-4F95-4F7E-BB21-5D6958F23991}" type="pres">
      <dgm:prSet presAssocID="{135D7D76-4D0B-4FA8-BC49-DBE90C9C7FE0}" presName="parentText" presStyleLbl="node1" presStyleIdx="1" presStyleCnt="3">
        <dgm:presLayoutVars>
          <dgm:chMax val="0"/>
          <dgm:bulletEnabled val="1"/>
        </dgm:presLayoutVars>
      </dgm:prSet>
      <dgm:spPr/>
    </dgm:pt>
    <dgm:pt modelId="{C6F69DB6-A8D1-4B7D-B67B-C2FF8115ADEC}" type="pres">
      <dgm:prSet presAssocID="{135D7D76-4D0B-4FA8-BC49-DBE90C9C7FE0}" presName="negativeSpace" presStyleCnt="0"/>
      <dgm:spPr/>
    </dgm:pt>
    <dgm:pt modelId="{C9A97F3C-9DEA-4E68-A6AA-E8EF49C038FD}" type="pres">
      <dgm:prSet presAssocID="{135D7D76-4D0B-4FA8-BC49-DBE90C9C7FE0}" presName="childText" presStyleLbl="conFgAcc1" presStyleIdx="1" presStyleCnt="3">
        <dgm:presLayoutVars>
          <dgm:bulletEnabled val="1"/>
        </dgm:presLayoutVars>
      </dgm:prSet>
      <dgm:spPr/>
    </dgm:pt>
    <dgm:pt modelId="{86368E07-A76F-40F8-BED7-8DB53AA72F4B}" type="pres">
      <dgm:prSet presAssocID="{6C083CBE-713F-45A8-898D-4D18DDCA267D}" presName="spaceBetweenRectangles" presStyleCnt="0"/>
      <dgm:spPr/>
    </dgm:pt>
    <dgm:pt modelId="{5D25B71A-8D92-4708-91C4-0718B59BC5F7}" type="pres">
      <dgm:prSet presAssocID="{C3CFC6A8-0819-43F4-AA45-EFD6DFD1C7CE}" presName="parentLin" presStyleCnt="0"/>
      <dgm:spPr/>
    </dgm:pt>
    <dgm:pt modelId="{DCAFFAA4-8F53-4312-83D9-86FD69A6916D}" type="pres">
      <dgm:prSet presAssocID="{C3CFC6A8-0819-43F4-AA45-EFD6DFD1C7CE}" presName="parentLeftMargin" presStyleLbl="node1" presStyleIdx="1" presStyleCnt="3"/>
      <dgm:spPr/>
    </dgm:pt>
    <dgm:pt modelId="{72797887-F8C4-4FDC-AAB1-C93D009BC256}" type="pres">
      <dgm:prSet presAssocID="{C3CFC6A8-0819-43F4-AA45-EFD6DFD1C7CE}" presName="parentText" presStyleLbl="node1" presStyleIdx="2" presStyleCnt="3">
        <dgm:presLayoutVars>
          <dgm:chMax val="0"/>
          <dgm:bulletEnabled val="1"/>
        </dgm:presLayoutVars>
      </dgm:prSet>
      <dgm:spPr/>
    </dgm:pt>
    <dgm:pt modelId="{9AD06B33-80E5-4567-A761-F141D938403F}" type="pres">
      <dgm:prSet presAssocID="{C3CFC6A8-0819-43F4-AA45-EFD6DFD1C7CE}" presName="negativeSpace" presStyleCnt="0"/>
      <dgm:spPr/>
    </dgm:pt>
    <dgm:pt modelId="{EBD91AB4-E0CF-4F18-9BE3-A257C4B5CC24}" type="pres">
      <dgm:prSet presAssocID="{C3CFC6A8-0819-43F4-AA45-EFD6DFD1C7CE}" presName="childText" presStyleLbl="conFgAcc1" presStyleIdx="2" presStyleCnt="3">
        <dgm:presLayoutVars>
          <dgm:bulletEnabled val="1"/>
        </dgm:presLayoutVars>
      </dgm:prSet>
      <dgm:spPr/>
    </dgm:pt>
  </dgm:ptLst>
  <dgm:cxnLst>
    <dgm:cxn modelId="{D8401900-842F-4E4D-839B-D4D9B4ACC69A}" srcId="{59F2A570-C4F9-4C60-94EB-606894273232}" destId="{DBE2B54F-5134-4133-B19C-5D69FB3E7181}" srcOrd="0" destOrd="0" parTransId="{E844A69E-A39F-4755-B815-97109F9F8D12}" sibTransId="{8DED94F8-669E-416E-8DE3-CE1AB79B35DA}"/>
    <dgm:cxn modelId="{DAFC5701-5F2F-4732-8F44-C8FA4CAD090A}" type="presOf" srcId="{35326105-ECBE-497C-B4FC-4B8F58B4CBF6}" destId="{C9A97F3C-9DEA-4E68-A6AA-E8EF49C038FD}" srcOrd="0" destOrd="3" presId="urn:microsoft.com/office/officeart/2005/8/layout/list1"/>
    <dgm:cxn modelId="{17065F09-B3DE-4AE7-AB67-E955E0773483}" srcId="{E5118E9C-773D-4D64-A76F-4C8DB4AF3472}" destId="{35326105-ECBE-497C-B4FC-4B8F58B4CBF6}" srcOrd="2" destOrd="0" parTransId="{46FED49A-98ED-4AE7-B91C-8404A6820DDF}" sibTransId="{96C70F17-04E3-489B-A393-09C069461853}"/>
    <dgm:cxn modelId="{5F92AF09-4ED2-4348-A007-1D3D64CF602B}" type="presOf" srcId="{59F2A570-C4F9-4C60-94EB-606894273232}" destId="{C1A379C6-6662-4900-94D5-0B789B13F663}" srcOrd="0" destOrd="0" presId="urn:microsoft.com/office/officeart/2005/8/layout/list1"/>
    <dgm:cxn modelId="{26E78A13-8394-4C9D-B268-BCB708431384}" type="presOf" srcId="{E5118E9C-773D-4D64-A76F-4C8DB4AF3472}" destId="{C9A97F3C-9DEA-4E68-A6AA-E8EF49C038FD}" srcOrd="0" destOrd="0" presId="urn:microsoft.com/office/officeart/2005/8/layout/list1"/>
    <dgm:cxn modelId="{B3DC2921-50D7-441D-B3D5-8F6D21CECB21}" srcId="{C3CFC6A8-0819-43F4-AA45-EFD6DFD1C7CE}" destId="{26272D0F-5369-454A-863B-A515A1C3845C}" srcOrd="1" destOrd="0" parTransId="{479A4E73-D981-4840-9DDA-209D33DE3D81}" sibTransId="{D200D1DF-C089-4CB9-8AFB-CE8D01EF41A5}"/>
    <dgm:cxn modelId="{0BED0026-046A-4539-8285-D6869AC6A991}" srcId="{C3CFC6A8-0819-43F4-AA45-EFD6DFD1C7CE}" destId="{1824936A-F3D5-4D6C-88B0-C8FE423E2873}" srcOrd="2" destOrd="0" parTransId="{01EEFFF4-BCFA-4C83-9CC6-6CDE74B0044D}" sibTransId="{0D7099B8-C6BC-4F7B-A850-894BD3773589}"/>
    <dgm:cxn modelId="{939C7A2F-8D4B-4E75-BCE9-E1BFA939E8A8}" type="presOf" srcId="{C3CFC6A8-0819-43F4-AA45-EFD6DFD1C7CE}" destId="{72797887-F8C4-4FDC-AAB1-C93D009BC256}" srcOrd="1" destOrd="0" presId="urn:microsoft.com/office/officeart/2005/8/layout/list1"/>
    <dgm:cxn modelId="{AC7B1430-FDBE-4141-BEBE-888B813641ED}" type="presOf" srcId="{7C3CA550-D713-4067-AB41-4C640D48CA2F}" destId="{EBD91AB4-E0CF-4F18-9BE3-A257C4B5CC24}" srcOrd="0" destOrd="3" presId="urn:microsoft.com/office/officeart/2005/8/layout/list1"/>
    <dgm:cxn modelId="{DD962D32-77A3-4EFF-9737-D8B82058532E}" srcId="{C3CFC6A8-0819-43F4-AA45-EFD6DFD1C7CE}" destId="{A35CFFEF-1693-4771-A732-BCD250A16126}" srcOrd="0" destOrd="0" parTransId="{07F64C67-E305-46B5-A8D0-1CE2440C8AF3}" sibTransId="{95075B3B-FE1F-411D-B0B2-BB4529F40364}"/>
    <dgm:cxn modelId="{157B3B37-C8FC-4A2B-8397-1B3B667C2175}" type="presOf" srcId="{0E22D305-8FC3-409A-B3F4-817232A4155A}" destId="{C9A97F3C-9DEA-4E68-A6AA-E8EF49C038FD}" srcOrd="0" destOrd="2" presId="urn:microsoft.com/office/officeart/2005/8/layout/list1"/>
    <dgm:cxn modelId="{2B742E5D-DDC9-4147-9814-16E68E768E8E}" srcId="{59F2A570-C4F9-4C60-94EB-606894273232}" destId="{C3CFC6A8-0819-43F4-AA45-EFD6DFD1C7CE}" srcOrd="2" destOrd="0" parTransId="{27BF5911-959F-44C5-AEF4-513436ACF025}" sibTransId="{5106C350-8995-47DC-9FF9-2F9A8E1ED0D4}"/>
    <dgm:cxn modelId="{31B9B46A-954E-427B-A5FF-EF2AAE541AA4}" srcId="{59F2A570-C4F9-4C60-94EB-606894273232}" destId="{135D7D76-4D0B-4FA8-BC49-DBE90C9C7FE0}" srcOrd="1" destOrd="0" parTransId="{06043D44-6171-46C1-A821-2AD18685F18B}" sibTransId="{6C083CBE-713F-45A8-898D-4D18DDCA267D}"/>
    <dgm:cxn modelId="{A5A53674-7713-498A-AF7A-4F170723D950}" srcId="{DBE2B54F-5134-4133-B19C-5D69FB3E7181}" destId="{48866DA6-C6CA-4893-930C-AE457F15B31C}" srcOrd="0" destOrd="0" parTransId="{7146E191-1A61-4F27-A5B0-13C3348B4A2E}" sibTransId="{5855DC14-2D3A-427E-B3CD-1A6B024C3A76}"/>
    <dgm:cxn modelId="{BFC33D77-C914-4AA0-B374-B4D833B4A7A2}" type="presOf" srcId="{DBE2B54F-5134-4133-B19C-5D69FB3E7181}" destId="{1AC8331F-A98F-416A-A2DB-439DF2D07874}" srcOrd="1" destOrd="0" presId="urn:microsoft.com/office/officeart/2005/8/layout/list1"/>
    <dgm:cxn modelId="{36381079-0127-4775-89E6-841801924D96}" type="presOf" srcId="{A35CFFEF-1693-4771-A732-BCD250A16126}" destId="{EBD91AB4-E0CF-4F18-9BE3-A257C4B5CC24}" srcOrd="0" destOrd="0" presId="urn:microsoft.com/office/officeart/2005/8/layout/list1"/>
    <dgm:cxn modelId="{74D98584-C9DF-4F0B-BEC2-4010CBAFA96C}" type="presOf" srcId="{26272D0F-5369-454A-863B-A515A1C3845C}" destId="{EBD91AB4-E0CF-4F18-9BE3-A257C4B5CC24}" srcOrd="0" destOrd="1" presId="urn:microsoft.com/office/officeart/2005/8/layout/list1"/>
    <dgm:cxn modelId="{7281D685-3B0A-42D4-A53F-121E39A84F10}" type="presOf" srcId="{82AB0A50-E586-4209-BCF5-CCDDEA746018}" destId="{C9A97F3C-9DEA-4E68-A6AA-E8EF49C038FD}" srcOrd="0" destOrd="1" presId="urn:microsoft.com/office/officeart/2005/8/layout/list1"/>
    <dgm:cxn modelId="{DAE37388-E860-42AE-B495-23AD3779A295}" srcId="{E5118E9C-773D-4D64-A76F-4C8DB4AF3472}" destId="{CA242E20-8B3A-4153-831D-17513C29CDF3}" srcOrd="3" destOrd="0" parTransId="{8561BBBC-F70A-4F08-A7F0-DF6AC6FE0785}" sibTransId="{AF5DA023-106D-4643-9064-C2E4E3156168}"/>
    <dgm:cxn modelId="{6A7C168D-FE29-4600-A797-F5286C328237}" type="presOf" srcId="{1824936A-F3D5-4D6C-88B0-C8FE423E2873}" destId="{EBD91AB4-E0CF-4F18-9BE3-A257C4B5CC24}" srcOrd="0" destOrd="2" presId="urn:microsoft.com/office/officeart/2005/8/layout/list1"/>
    <dgm:cxn modelId="{C6CB478D-C995-407F-B6AE-417EC8FE2943}" srcId="{E5118E9C-773D-4D64-A76F-4C8DB4AF3472}" destId="{82AB0A50-E586-4209-BCF5-CCDDEA746018}" srcOrd="0" destOrd="0" parTransId="{AB2D2624-F75F-4770-AC62-3F4887303E16}" sibTransId="{F989E58B-B87E-477C-8A9C-975EFB96EAAD}"/>
    <dgm:cxn modelId="{B651F498-C7E3-4A18-B52D-2AD705DBCC62}" type="presOf" srcId="{48866DA6-C6CA-4893-930C-AE457F15B31C}" destId="{ADD7810A-BD67-4D32-B416-FE1DB47CC1F9}" srcOrd="0" destOrd="0" presId="urn:microsoft.com/office/officeart/2005/8/layout/list1"/>
    <dgm:cxn modelId="{A1F269BC-855C-4DE5-818B-C00860A2EB86}" type="presOf" srcId="{C3CFC6A8-0819-43F4-AA45-EFD6DFD1C7CE}" destId="{DCAFFAA4-8F53-4312-83D9-86FD69A6916D}" srcOrd="0" destOrd="0" presId="urn:microsoft.com/office/officeart/2005/8/layout/list1"/>
    <dgm:cxn modelId="{E2D8DDC2-2B79-4A57-A907-52B780CC783F}" type="presOf" srcId="{135D7D76-4D0B-4FA8-BC49-DBE90C9C7FE0}" destId="{88B569C4-4F95-4F7E-BB21-5D6958F23991}" srcOrd="1" destOrd="0" presId="urn:microsoft.com/office/officeart/2005/8/layout/list1"/>
    <dgm:cxn modelId="{5CFF32C3-E21F-4F54-8CF0-AD95C445BE44}" type="presOf" srcId="{CA242E20-8B3A-4153-831D-17513C29CDF3}" destId="{C9A97F3C-9DEA-4E68-A6AA-E8EF49C038FD}" srcOrd="0" destOrd="4" presId="urn:microsoft.com/office/officeart/2005/8/layout/list1"/>
    <dgm:cxn modelId="{AEE53BC8-E46E-4741-9E23-942E62149B6B}" srcId="{DBE2B54F-5134-4133-B19C-5D69FB3E7181}" destId="{53915306-9310-4043-8230-F9C70F42C45D}" srcOrd="1" destOrd="0" parTransId="{DFAD8D4F-831F-4D79-81F3-D1D91B975A76}" sibTransId="{90B20840-0433-488E-81CE-D95621284126}"/>
    <dgm:cxn modelId="{812B5EE0-EE39-409F-B090-827C1B47D8CF}" type="presOf" srcId="{135D7D76-4D0B-4FA8-BC49-DBE90C9C7FE0}" destId="{91C0C7EB-596E-470F-A222-3E1568C6EC6A}" srcOrd="0" destOrd="0" presId="urn:microsoft.com/office/officeart/2005/8/layout/list1"/>
    <dgm:cxn modelId="{4D8049E1-6D2F-49E1-944C-398EF84B18BD}" srcId="{E5118E9C-773D-4D64-A76F-4C8DB4AF3472}" destId="{0E22D305-8FC3-409A-B3F4-817232A4155A}" srcOrd="1" destOrd="0" parTransId="{794B8CB0-93AB-4890-8BF2-09C56123DDBF}" sibTransId="{9CCE7765-84D2-4334-A63E-ECBF3F2C9C93}"/>
    <dgm:cxn modelId="{78DBC5E1-86BB-4AA7-9B0C-C249ED7D4232}" srcId="{135D7D76-4D0B-4FA8-BC49-DBE90C9C7FE0}" destId="{E5118E9C-773D-4D64-A76F-4C8DB4AF3472}" srcOrd="0" destOrd="0" parTransId="{B84B5A15-BF3D-4CD7-919F-91D44BD47421}" sibTransId="{0F7C346C-A23D-420D-9FF1-B8B9EB8AEF4F}"/>
    <dgm:cxn modelId="{BCD07AE9-F034-4D61-AF42-87CA27D9012D}" type="presOf" srcId="{53915306-9310-4043-8230-F9C70F42C45D}" destId="{ADD7810A-BD67-4D32-B416-FE1DB47CC1F9}" srcOrd="0" destOrd="1" presId="urn:microsoft.com/office/officeart/2005/8/layout/list1"/>
    <dgm:cxn modelId="{2E3378F7-E567-45C6-946C-FF5CD206483A}" type="presOf" srcId="{DBE2B54F-5134-4133-B19C-5D69FB3E7181}" destId="{2DC4CEB5-668C-412B-AB83-8ED5381B3B12}" srcOrd="0" destOrd="0" presId="urn:microsoft.com/office/officeart/2005/8/layout/list1"/>
    <dgm:cxn modelId="{639EA2FF-B2A0-4414-A93A-8F766E7D0EC4}" srcId="{C3CFC6A8-0819-43F4-AA45-EFD6DFD1C7CE}" destId="{7C3CA550-D713-4067-AB41-4C640D48CA2F}" srcOrd="3" destOrd="0" parTransId="{1405946F-98CD-43CD-B955-C8307E964751}" sibTransId="{9F8647B3-F182-49DA-AE14-79FBE7CD5697}"/>
    <dgm:cxn modelId="{DA9B180C-EB06-4368-B5F9-06E8B9950E51}" type="presParOf" srcId="{C1A379C6-6662-4900-94D5-0B789B13F663}" destId="{9433F4E5-E3AB-4AD7-AE5A-591E399EA7B3}" srcOrd="0" destOrd="0" presId="urn:microsoft.com/office/officeart/2005/8/layout/list1"/>
    <dgm:cxn modelId="{F59F50A2-4DE7-4752-88B8-C53FABB11F49}" type="presParOf" srcId="{9433F4E5-E3AB-4AD7-AE5A-591E399EA7B3}" destId="{2DC4CEB5-668C-412B-AB83-8ED5381B3B12}" srcOrd="0" destOrd="0" presId="urn:microsoft.com/office/officeart/2005/8/layout/list1"/>
    <dgm:cxn modelId="{557E1DA4-C872-4396-A933-8D5BCA994A43}" type="presParOf" srcId="{9433F4E5-E3AB-4AD7-AE5A-591E399EA7B3}" destId="{1AC8331F-A98F-416A-A2DB-439DF2D07874}" srcOrd="1" destOrd="0" presId="urn:microsoft.com/office/officeart/2005/8/layout/list1"/>
    <dgm:cxn modelId="{F2882BFE-C52C-4DE5-A58C-5E3E5EEC86F0}" type="presParOf" srcId="{C1A379C6-6662-4900-94D5-0B789B13F663}" destId="{E80BC363-29A9-494A-9FB3-3E51AFB6C15E}" srcOrd="1" destOrd="0" presId="urn:microsoft.com/office/officeart/2005/8/layout/list1"/>
    <dgm:cxn modelId="{D559E63A-B02F-47FC-BEC8-86EE054F681D}" type="presParOf" srcId="{C1A379C6-6662-4900-94D5-0B789B13F663}" destId="{ADD7810A-BD67-4D32-B416-FE1DB47CC1F9}" srcOrd="2" destOrd="0" presId="urn:microsoft.com/office/officeart/2005/8/layout/list1"/>
    <dgm:cxn modelId="{74437344-2F8B-45BC-9E31-BE6F7570EE2D}" type="presParOf" srcId="{C1A379C6-6662-4900-94D5-0B789B13F663}" destId="{F6BE4341-41E4-4F70-B1D8-3C5FD2875151}" srcOrd="3" destOrd="0" presId="urn:microsoft.com/office/officeart/2005/8/layout/list1"/>
    <dgm:cxn modelId="{64E028F3-4366-46C2-AF21-5B175EFFEF8A}" type="presParOf" srcId="{C1A379C6-6662-4900-94D5-0B789B13F663}" destId="{87E874CE-A345-4752-B769-526B23F0BEC0}" srcOrd="4" destOrd="0" presId="urn:microsoft.com/office/officeart/2005/8/layout/list1"/>
    <dgm:cxn modelId="{715C5F86-3564-4467-84C0-5E5F2A4A856D}" type="presParOf" srcId="{87E874CE-A345-4752-B769-526B23F0BEC0}" destId="{91C0C7EB-596E-470F-A222-3E1568C6EC6A}" srcOrd="0" destOrd="0" presId="urn:microsoft.com/office/officeart/2005/8/layout/list1"/>
    <dgm:cxn modelId="{DB83CA92-955B-4E70-BFD2-88E8E1A5A0B6}" type="presParOf" srcId="{87E874CE-A345-4752-B769-526B23F0BEC0}" destId="{88B569C4-4F95-4F7E-BB21-5D6958F23991}" srcOrd="1" destOrd="0" presId="urn:microsoft.com/office/officeart/2005/8/layout/list1"/>
    <dgm:cxn modelId="{DCC6C326-6B19-493D-A139-9B5D5148B15C}" type="presParOf" srcId="{C1A379C6-6662-4900-94D5-0B789B13F663}" destId="{C6F69DB6-A8D1-4B7D-B67B-C2FF8115ADEC}" srcOrd="5" destOrd="0" presId="urn:microsoft.com/office/officeart/2005/8/layout/list1"/>
    <dgm:cxn modelId="{BFBBB05A-E60A-4572-91DB-AD3A7D3C36B1}" type="presParOf" srcId="{C1A379C6-6662-4900-94D5-0B789B13F663}" destId="{C9A97F3C-9DEA-4E68-A6AA-E8EF49C038FD}" srcOrd="6" destOrd="0" presId="urn:microsoft.com/office/officeart/2005/8/layout/list1"/>
    <dgm:cxn modelId="{F47C96D5-23D5-4046-BEF1-A128394F61CA}" type="presParOf" srcId="{C1A379C6-6662-4900-94D5-0B789B13F663}" destId="{86368E07-A76F-40F8-BED7-8DB53AA72F4B}" srcOrd="7" destOrd="0" presId="urn:microsoft.com/office/officeart/2005/8/layout/list1"/>
    <dgm:cxn modelId="{63A29E8E-D703-4738-AD24-FA88F52E3D0A}" type="presParOf" srcId="{C1A379C6-6662-4900-94D5-0B789B13F663}" destId="{5D25B71A-8D92-4708-91C4-0718B59BC5F7}" srcOrd="8" destOrd="0" presId="urn:microsoft.com/office/officeart/2005/8/layout/list1"/>
    <dgm:cxn modelId="{2E300103-C9A6-4525-B4C3-024A83697C88}" type="presParOf" srcId="{5D25B71A-8D92-4708-91C4-0718B59BC5F7}" destId="{DCAFFAA4-8F53-4312-83D9-86FD69A6916D}" srcOrd="0" destOrd="0" presId="urn:microsoft.com/office/officeart/2005/8/layout/list1"/>
    <dgm:cxn modelId="{A78F9B95-2B02-4FDB-A218-C3E5430BFBAC}" type="presParOf" srcId="{5D25B71A-8D92-4708-91C4-0718B59BC5F7}" destId="{72797887-F8C4-4FDC-AAB1-C93D009BC256}" srcOrd="1" destOrd="0" presId="urn:microsoft.com/office/officeart/2005/8/layout/list1"/>
    <dgm:cxn modelId="{56C5DE16-19E3-4563-9444-B8770E7C4EED}" type="presParOf" srcId="{C1A379C6-6662-4900-94D5-0B789B13F663}" destId="{9AD06B33-80E5-4567-A761-F141D938403F}" srcOrd="9" destOrd="0" presId="urn:microsoft.com/office/officeart/2005/8/layout/list1"/>
    <dgm:cxn modelId="{EAB28564-3C04-4A52-9BBC-99ECA5E884D6}" type="presParOf" srcId="{C1A379C6-6662-4900-94D5-0B789B13F663}" destId="{EBD91AB4-E0CF-4F18-9BE3-A257C4B5CC2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39D850-90B4-4CA5-88A3-BC4714C5B10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EBECFFC-9626-419E-8ECF-F86C9BCE6C38}">
      <dgm:prSet custT="1"/>
      <dgm:spPr/>
      <dgm:t>
        <a:bodyPr/>
        <a:lstStyle/>
        <a:p>
          <a:r>
            <a:rPr lang="en-US" sz="3200" dirty="0">
              <a:latin typeface="+mj-lt"/>
            </a:rPr>
            <a:t>1. Abstract</a:t>
          </a:r>
        </a:p>
      </dgm:t>
    </dgm:pt>
    <dgm:pt modelId="{DD121799-355B-44BD-96BC-1833A499DDEB}" type="parTrans" cxnId="{9A30683C-7BAE-46E0-AEB0-2DFE3B18A147}">
      <dgm:prSet/>
      <dgm:spPr/>
      <dgm:t>
        <a:bodyPr/>
        <a:lstStyle/>
        <a:p>
          <a:endParaRPr lang="en-US" sz="3200">
            <a:latin typeface="+mj-lt"/>
          </a:endParaRPr>
        </a:p>
      </dgm:t>
    </dgm:pt>
    <dgm:pt modelId="{F5A8C632-222F-4474-AD85-59401D6CBD27}" type="sibTrans" cxnId="{9A30683C-7BAE-46E0-AEB0-2DFE3B18A147}">
      <dgm:prSet/>
      <dgm:spPr/>
      <dgm:t>
        <a:bodyPr/>
        <a:lstStyle/>
        <a:p>
          <a:endParaRPr lang="en-US" sz="3200">
            <a:latin typeface="+mj-lt"/>
          </a:endParaRPr>
        </a:p>
      </dgm:t>
    </dgm:pt>
    <dgm:pt modelId="{F20880EA-CDBA-465F-87E0-02FB1E92703A}">
      <dgm:prSet custT="1"/>
      <dgm:spPr/>
      <dgm:t>
        <a:bodyPr/>
        <a:lstStyle/>
        <a:p>
          <a:r>
            <a:rPr lang="en-US" sz="3200" dirty="0">
              <a:latin typeface="+mj-lt"/>
            </a:rPr>
            <a:t>2. Statement of Need</a:t>
          </a:r>
        </a:p>
      </dgm:t>
    </dgm:pt>
    <dgm:pt modelId="{08A0F904-F61B-4FCA-8659-E25379ECABCA}" type="parTrans" cxnId="{4A9926DD-085C-45A4-9D21-DBE993DFACF3}">
      <dgm:prSet/>
      <dgm:spPr/>
      <dgm:t>
        <a:bodyPr/>
        <a:lstStyle/>
        <a:p>
          <a:endParaRPr lang="en-US" sz="3200">
            <a:latin typeface="+mj-lt"/>
          </a:endParaRPr>
        </a:p>
      </dgm:t>
    </dgm:pt>
    <dgm:pt modelId="{B76BA242-E558-4DC7-B50C-3960CAE89AC6}" type="sibTrans" cxnId="{4A9926DD-085C-45A4-9D21-DBE993DFACF3}">
      <dgm:prSet/>
      <dgm:spPr/>
      <dgm:t>
        <a:bodyPr/>
        <a:lstStyle/>
        <a:p>
          <a:endParaRPr lang="en-US" sz="3200">
            <a:latin typeface="+mj-lt"/>
          </a:endParaRPr>
        </a:p>
      </dgm:t>
    </dgm:pt>
    <dgm:pt modelId="{4E0F4105-A049-441E-8424-8F1FEA0564D8}">
      <dgm:prSet custT="1"/>
      <dgm:spPr/>
      <dgm:t>
        <a:bodyPr/>
        <a:lstStyle/>
        <a:p>
          <a:r>
            <a:rPr lang="en-US" sz="3200">
              <a:latin typeface="+mj-lt"/>
            </a:rPr>
            <a:t>3. Project Description</a:t>
          </a:r>
        </a:p>
      </dgm:t>
    </dgm:pt>
    <dgm:pt modelId="{AB3C660D-445F-4B9D-9DF5-5C73631FFD4A}" type="parTrans" cxnId="{BDAC6081-D5C6-4A30-B59E-39BDB9C44855}">
      <dgm:prSet/>
      <dgm:spPr/>
      <dgm:t>
        <a:bodyPr/>
        <a:lstStyle/>
        <a:p>
          <a:endParaRPr lang="en-US" sz="3200">
            <a:latin typeface="+mj-lt"/>
          </a:endParaRPr>
        </a:p>
      </dgm:t>
    </dgm:pt>
    <dgm:pt modelId="{DC221603-D6E0-41AD-B799-0671F0DA1857}" type="sibTrans" cxnId="{BDAC6081-D5C6-4A30-B59E-39BDB9C44855}">
      <dgm:prSet/>
      <dgm:spPr/>
      <dgm:t>
        <a:bodyPr/>
        <a:lstStyle/>
        <a:p>
          <a:endParaRPr lang="en-US" sz="3200">
            <a:latin typeface="+mj-lt"/>
          </a:endParaRPr>
        </a:p>
      </dgm:t>
    </dgm:pt>
    <dgm:pt modelId="{F6AE5CFE-CD43-4542-B136-3C646AF97DAF}">
      <dgm:prSet custT="1"/>
      <dgm:spPr/>
      <dgm:t>
        <a:bodyPr/>
        <a:lstStyle/>
        <a:p>
          <a:r>
            <a:rPr lang="en-US" sz="3200">
              <a:latin typeface="+mj-lt"/>
            </a:rPr>
            <a:t>4. Budget</a:t>
          </a:r>
        </a:p>
      </dgm:t>
    </dgm:pt>
    <dgm:pt modelId="{4EE4BDB8-7065-4854-B055-29A48EC0D7D6}" type="parTrans" cxnId="{DEB2822A-7623-4EE0-9FF8-9A270653D2A5}">
      <dgm:prSet/>
      <dgm:spPr/>
      <dgm:t>
        <a:bodyPr/>
        <a:lstStyle/>
        <a:p>
          <a:endParaRPr lang="en-US" sz="3200">
            <a:latin typeface="+mj-lt"/>
          </a:endParaRPr>
        </a:p>
      </dgm:t>
    </dgm:pt>
    <dgm:pt modelId="{F54C9CE5-E6A9-421C-8A7E-01E4965751C5}" type="sibTrans" cxnId="{DEB2822A-7623-4EE0-9FF8-9A270653D2A5}">
      <dgm:prSet/>
      <dgm:spPr/>
      <dgm:t>
        <a:bodyPr/>
        <a:lstStyle/>
        <a:p>
          <a:endParaRPr lang="en-US" sz="3200">
            <a:latin typeface="+mj-lt"/>
          </a:endParaRPr>
        </a:p>
      </dgm:t>
    </dgm:pt>
    <dgm:pt modelId="{898FF521-6F09-4D74-9C86-50D79B8CB296}">
      <dgm:prSet custT="1"/>
      <dgm:spPr/>
      <dgm:t>
        <a:bodyPr/>
        <a:lstStyle/>
        <a:p>
          <a:r>
            <a:rPr lang="en-US" sz="3200">
              <a:latin typeface="+mj-lt"/>
            </a:rPr>
            <a:t>5. Organizational Information</a:t>
          </a:r>
        </a:p>
      </dgm:t>
    </dgm:pt>
    <dgm:pt modelId="{C44947B0-300C-4516-B456-3840964063F7}" type="parTrans" cxnId="{6D698599-8A96-4A93-AFAF-9CED824BA31D}">
      <dgm:prSet/>
      <dgm:spPr/>
      <dgm:t>
        <a:bodyPr/>
        <a:lstStyle/>
        <a:p>
          <a:endParaRPr lang="en-US" sz="3200">
            <a:latin typeface="+mj-lt"/>
          </a:endParaRPr>
        </a:p>
      </dgm:t>
    </dgm:pt>
    <dgm:pt modelId="{304A1430-D501-4C0B-814E-D5C719EC092D}" type="sibTrans" cxnId="{6D698599-8A96-4A93-AFAF-9CED824BA31D}">
      <dgm:prSet/>
      <dgm:spPr/>
      <dgm:t>
        <a:bodyPr/>
        <a:lstStyle/>
        <a:p>
          <a:endParaRPr lang="en-US" sz="3200">
            <a:latin typeface="+mj-lt"/>
          </a:endParaRPr>
        </a:p>
      </dgm:t>
    </dgm:pt>
    <dgm:pt modelId="{F23BD470-EECA-408F-BD16-10EBE03E1E06}">
      <dgm:prSet custT="1"/>
      <dgm:spPr/>
      <dgm:t>
        <a:bodyPr/>
        <a:lstStyle/>
        <a:p>
          <a:r>
            <a:rPr lang="en-US" sz="3200">
              <a:latin typeface="+mj-lt"/>
            </a:rPr>
            <a:t>6. Conclusion</a:t>
          </a:r>
        </a:p>
      </dgm:t>
    </dgm:pt>
    <dgm:pt modelId="{5558E250-7358-42F2-83D3-83DE0F174FEF}" type="parTrans" cxnId="{1243F6F5-C837-4CC8-B224-8C02B38639A0}">
      <dgm:prSet/>
      <dgm:spPr/>
      <dgm:t>
        <a:bodyPr/>
        <a:lstStyle/>
        <a:p>
          <a:endParaRPr lang="en-US" sz="3200">
            <a:latin typeface="+mj-lt"/>
          </a:endParaRPr>
        </a:p>
      </dgm:t>
    </dgm:pt>
    <dgm:pt modelId="{F91337AC-C4B1-4476-8E84-F997BAC01279}" type="sibTrans" cxnId="{1243F6F5-C837-4CC8-B224-8C02B38639A0}">
      <dgm:prSet/>
      <dgm:spPr/>
      <dgm:t>
        <a:bodyPr/>
        <a:lstStyle/>
        <a:p>
          <a:endParaRPr lang="en-US" sz="3200">
            <a:latin typeface="+mj-lt"/>
          </a:endParaRPr>
        </a:p>
      </dgm:t>
    </dgm:pt>
    <dgm:pt modelId="{89051A73-E58A-4829-8A9C-5B370430AC49}" type="pres">
      <dgm:prSet presAssocID="{7139D850-90B4-4CA5-88A3-BC4714C5B108}" presName="vert0" presStyleCnt="0">
        <dgm:presLayoutVars>
          <dgm:dir/>
          <dgm:animOne val="branch"/>
          <dgm:animLvl val="lvl"/>
        </dgm:presLayoutVars>
      </dgm:prSet>
      <dgm:spPr/>
    </dgm:pt>
    <dgm:pt modelId="{35D0B8FE-6660-4F61-939C-D463DB0F1F0E}" type="pres">
      <dgm:prSet presAssocID="{9EBECFFC-9626-419E-8ECF-F86C9BCE6C38}" presName="thickLine" presStyleLbl="alignNode1" presStyleIdx="0" presStyleCnt="6"/>
      <dgm:spPr/>
    </dgm:pt>
    <dgm:pt modelId="{EF461553-0AD3-4114-B97A-B6B6335C707B}" type="pres">
      <dgm:prSet presAssocID="{9EBECFFC-9626-419E-8ECF-F86C9BCE6C38}" presName="horz1" presStyleCnt="0"/>
      <dgm:spPr/>
    </dgm:pt>
    <dgm:pt modelId="{703E2C77-9603-41E7-A00B-0D35EB1E310D}" type="pres">
      <dgm:prSet presAssocID="{9EBECFFC-9626-419E-8ECF-F86C9BCE6C38}" presName="tx1" presStyleLbl="revTx" presStyleIdx="0" presStyleCnt="6"/>
      <dgm:spPr/>
    </dgm:pt>
    <dgm:pt modelId="{AAC7C74F-2F98-4A19-B91A-42899A2CC0F2}" type="pres">
      <dgm:prSet presAssocID="{9EBECFFC-9626-419E-8ECF-F86C9BCE6C38}" presName="vert1" presStyleCnt="0"/>
      <dgm:spPr/>
    </dgm:pt>
    <dgm:pt modelId="{AB3C5921-CEA7-4A49-8358-5366CFBE68EC}" type="pres">
      <dgm:prSet presAssocID="{F20880EA-CDBA-465F-87E0-02FB1E92703A}" presName="thickLine" presStyleLbl="alignNode1" presStyleIdx="1" presStyleCnt="6"/>
      <dgm:spPr/>
    </dgm:pt>
    <dgm:pt modelId="{E457CD00-9246-4D49-AF19-BC62240B9B23}" type="pres">
      <dgm:prSet presAssocID="{F20880EA-CDBA-465F-87E0-02FB1E92703A}" presName="horz1" presStyleCnt="0"/>
      <dgm:spPr/>
    </dgm:pt>
    <dgm:pt modelId="{1084E539-2210-4FE1-BCAC-C4DBAA5483B7}" type="pres">
      <dgm:prSet presAssocID="{F20880EA-CDBA-465F-87E0-02FB1E92703A}" presName="tx1" presStyleLbl="revTx" presStyleIdx="1" presStyleCnt="6"/>
      <dgm:spPr/>
    </dgm:pt>
    <dgm:pt modelId="{20DF1847-EBC1-48C6-8258-D59468242469}" type="pres">
      <dgm:prSet presAssocID="{F20880EA-CDBA-465F-87E0-02FB1E92703A}" presName="vert1" presStyleCnt="0"/>
      <dgm:spPr/>
    </dgm:pt>
    <dgm:pt modelId="{32D2DF9B-2F9B-486C-8277-5B858DE5EB85}" type="pres">
      <dgm:prSet presAssocID="{4E0F4105-A049-441E-8424-8F1FEA0564D8}" presName="thickLine" presStyleLbl="alignNode1" presStyleIdx="2" presStyleCnt="6"/>
      <dgm:spPr/>
    </dgm:pt>
    <dgm:pt modelId="{3D06611B-14A2-4230-A264-C0205F5F86F8}" type="pres">
      <dgm:prSet presAssocID="{4E0F4105-A049-441E-8424-8F1FEA0564D8}" presName="horz1" presStyleCnt="0"/>
      <dgm:spPr/>
    </dgm:pt>
    <dgm:pt modelId="{93AC2B99-8EB6-435C-990D-66CD92396F81}" type="pres">
      <dgm:prSet presAssocID="{4E0F4105-A049-441E-8424-8F1FEA0564D8}" presName="tx1" presStyleLbl="revTx" presStyleIdx="2" presStyleCnt="6"/>
      <dgm:spPr/>
    </dgm:pt>
    <dgm:pt modelId="{E2BB60D1-DAB3-412D-A56B-8E8ACDB991ED}" type="pres">
      <dgm:prSet presAssocID="{4E0F4105-A049-441E-8424-8F1FEA0564D8}" presName="vert1" presStyleCnt="0"/>
      <dgm:spPr/>
    </dgm:pt>
    <dgm:pt modelId="{CED27232-F26E-449E-AF48-E76F3890A209}" type="pres">
      <dgm:prSet presAssocID="{F6AE5CFE-CD43-4542-B136-3C646AF97DAF}" presName="thickLine" presStyleLbl="alignNode1" presStyleIdx="3" presStyleCnt="6"/>
      <dgm:spPr/>
    </dgm:pt>
    <dgm:pt modelId="{B0727C0F-3C72-4B2F-BB8E-47D60453D2C0}" type="pres">
      <dgm:prSet presAssocID="{F6AE5CFE-CD43-4542-B136-3C646AF97DAF}" presName="horz1" presStyleCnt="0"/>
      <dgm:spPr/>
    </dgm:pt>
    <dgm:pt modelId="{B021D21B-E014-4A08-8731-9F04D1ACD436}" type="pres">
      <dgm:prSet presAssocID="{F6AE5CFE-CD43-4542-B136-3C646AF97DAF}" presName="tx1" presStyleLbl="revTx" presStyleIdx="3" presStyleCnt="6"/>
      <dgm:spPr/>
    </dgm:pt>
    <dgm:pt modelId="{596B7FCC-2C2A-49D3-AAA6-4A180A119A5A}" type="pres">
      <dgm:prSet presAssocID="{F6AE5CFE-CD43-4542-B136-3C646AF97DAF}" presName="vert1" presStyleCnt="0"/>
      <dgm:spPr/>
    </dgm:pt>
    <dgm:pt modelId="{77F934BA-58D2-43BC-AA45-382FAD5B99EF}" type="pres">
      <dgm:prSet presAssocID="{898FF521-6F09-4D74-9C86-50D79B8CB296}" presName="thickLine" presStyleLbl="alignNode1" presStyleIdx="4" presStyleCnt="6"/>
      <dgm:spPr/>
    </dgm:pt>
    <dgm:pt modelId="{AB573055-0275-45A2-BD90-4D8BB1427BA4}" type="pres">
      <dgm:prSet presAssocID="{898FF521-6F09-4D74-9C86-50D79B8CB296}" presName="horz1" presStyleCnt="0"/>
      <dgm:spPr/>
    </dgm:pt>
    <dgm:pt modelId="{52A50736-0522-4F5B-85B4-35F10C91E18B}" type="pres">
      <dgm:prSet presAssocID="{898FF521-6F09-4D74-9C86-50D79B8CB296}" presName="tx1" presStyleLbl="revTx" presStyleIdx="4" presStyleCnt="6"/>
      <dgm:spPr/>
    </dgm:pt>
    <dgm:pt modelId="{C9C8ACC8-006E-4694-9A02-65535F0E04DE}" type="pres">
      <dgm:prSet presAssocID="{898FF521-6F09-4D74-9C86-50D79B8CB296}" presName="vert1" presStyleCnt="0"/>
      <dgm:spPr/>
    </dgm:pt>
    <dgm:pt modelId="{5BCA38D5-8BBB-44FD-840F-B8AFF5BE5F47}" type="pres">
      <dgm:prSet presAssocID="{F23BD470-EECA-408F-BD16-10EBE03E1E06}" presName="thickLine" presStyleLbl="alignNode1" presStyleIdx="5" presStyleCnt="6"/>
      <dgm:spPr/>
    </dgm:pt>
    <dgm:pt modelId="{4812364F-AD07-4BE9-A4F1-E98E871D0FF7}" type="pres">
      <dgm:prSet presAssocID="{F23BD470-EECA-408F-BD16-10EBE03E1E06}" presName="horz1" presStyleCnt="0"/>
      <dgm:spPr/>
    </dgm:pt>
    <dgm:pt modelId="{4D4469BD-89A2-4808-8365-C27C794DC636}" type="pres">
      <dgm:prSet presAssocID="{F23BD470-EECA-408F-BD16-10EBE03E1E06}" presName="tx1" presStyleLbl="revTx" presStyleIdx="5" presStyleCnt="6"/>
      <dgm:spPr/>
    </dgm:pt>
    <dgm:pt modelId="{854DC424-2181-41D5-982A-EE908FA8EDEC}" type="pres">
      <dgm:prSet presAssocID="{F23BD470-EECA-408F-BD16-10EBE03E1E06}" presName="vert1" presStyleCnt="0"/>
      <dgm:spPr/>
    </dgm:pt>
  </dgm:ptLst>
  <dgm:cxnLst>
    <dgm:cxn modelId="{47F84706-50C3-4896-95DE-74CADAF866CF}" type="presOf" srcId="{898FF521-6F09-4D74-9C86-50D79B8CB296}" destId="{52A50736-0522-4F5B-85B4-35F10C91E18B}" srcOrd="0" destOrd="0" presId="urn:microsoft.com/office/officeart/2008/layout/LinedList"/>
    <dgm:cxn modelId="{2207820F-B7DA-475A-9FBF-9FE01A835332}" type="presOf" srcId="{F6AE5CFE-CD43-4542-B136-3C646AF97DAF}" destId="{B021D21B-E014-4A08-8731-9F04D1ACD436}" srcOrd="0" destOrd="0" presId="urn:microsoft.com/office/officeart/2008/layout/LinedList"/>
    <dgm:cxn modelId="{32AE9E0F-A182-4C33-9AC3-6E069CD6D3B6}" type="presOf" srcId="{4E0F4105-A049-441E-8424-8F1FEA0564D8}" destId="{93AC2B99-8EB6-435C-990D-66CD92396F81}" srcOrd="0" destOrd="0" presId="urn:microsoft.com/office/officeart/2008/layout/LinedList"/>
    <dgm:cxn modelId="{DEB2822A-7623-4EE0-9FF8-9A270653D2A5}" srcId="{7139D850-90B4-4CA5-88A3-BC4714C5B108}" destId="{F6AE5CFE-CD43-4542-B136-3C646AF97DAF}" srcOrd="3" destOrd="0" parTransId="{4EE4BDB8-7065-4854-B055-29A48EC0D7D6}" sibTransId="{F54C9CE5-E6A9-421C-8A7E-01E4965751C5}"/>
    <dgm:cxn modelId="{9A30683C-7BAE-46E0-AEB0-2DFE3B18A147}" srcId="{7139D850-90B4-4CA5-88A3-BC4714C5B108}" destId="{9EBECFFC-9626-419E-8ECF-F86C9BCE6C38}" srcOrd="0" destOrd="0" parTransId="{DD121799-355B-44BD-96BC-1833A499DDEB}" sibTransId="{F5A8C632-222F-4474-AD85-59401D6CBD27}"/>
    <dgm:cxn modelId="{D6B40744-1929-41EC-BB38-9C0CCC763498}" type="presOf" srcId="{F23BD470-EECA-408F-BD16-10EBE03E1E06}" destId="{4D4469BD-89A2-4808-8365-C27C794DC636}" srcOrd="0" destOrd="0" presId="urn:microsoft.com/office/officeart/2008/layout/LinedList"/>
    <dgm:cxn modelId="{BDAC6081-D5C6-4A30-B59E-39BDB9C44855}" srcId="{7139D850-90B4-4CA5-88A3-BC4714C5B108}" destId="{4E0F4105-A049-441E-8424-8F1FEA0564D8}" srcOrd="2" destOrd="0" parTransId="{AB3C660D-445F-4B9D-9DF5-5C73631FFD4A}" sibTransId="{DC221603-D6E0-41AD-B799-0671F0DA1857}"/>
    <dgm:cxn modelId="{6D698599-8A96-4A93-AFAF-9CED824BA31D}" srcId="{7139D850-90B4-4CA5-88A3-BC4714C5B108}" destId="{898FF521-6F09-4D74-9C86-50D79B8CB296}" srcOrd="4" destOrd="0" parTransId="{C44947B0-300C-4516-B456-3840964063F7}" sibTransId="{304A1430-D501-4C0B-814E-D5C719EC092D}"/>
    <dgm:cxn modelId="{813F709B-374A-49E9-93DE-21BD4DCC1873}" type="presOf" srcId="{7139D850-90B4-4CA5-88A3-BC4714C5B108}" destId="{89051A73-E58A-4829-8A9C-5B370430AC49}" srcOrd="0" destOrd="0" presId="urn:microsoft.com/office/officeart/2008/layout/LinedList"/>
    <dgm:cxn modelId="{1CF2E1B8-36B9-4303-AC6C-1E727E42D5E0}" type="presOf" srcId="{F20880EA-CDBA-465F-87E0-02FB1E92703A}" destId="{1084E539-2210-4FE1-BCAC-C4DBAA5483B7}" srcOrd="0" destOrd="0" presId="urn:microsoft.com/office/officeart/2008/layout/LinedList"/>
    <dgm:cxn modelId="{EA3F8DD1-82B5-4324-95CD-731F542E6778}" type="presOf" srcId="{9EBECFFC-9626-419E-8ECF-F86C9BCE6C38}" destId="{703E2C77-9603-41E7-A00B-0D35EB1E310D}" srcOrd="0" destOrd="0" presId="urn:microsoft.com/office/officeart/2008/layout/LinedList"/>
    <dgm:cxn modelId="{4A9926DD-085C-45A4-9D21-DBE993DFACF3}" srcId="{7139D850-90B4-4CA5-88A3-BC4714C5B108}" destId="{F20880EA-CDBA-465F-87E0-02FB1E92703A}" srcOrd="1" destOrd="0" parTransId="{08A0F904-F61B-4FCA-8659-E25379ECABCA}" sibTransId="{B76BA242-E558-4DC7-B50C-3960CAE89AC6}"/>
    <dgm:cxn modelId="{1243F6F5-C837-4CC8-B224-8C02B38639A0}" srcId="{7139D850-90B4-4CA5-88A3-BC4714C5B108}" destId="{F23BD470-EECA-408F-BD16-10EBE03E1E06}" srcOrd="5" destOrd="0" parTransId="{5558E250-7358-42F2-83D3-83DE0F174FEF}" sibTransId="{F91337AC-C4B1-4476-8E84-F997BAC01279}"/>
    <dgm:cxn modelId="{05F8A379-BEEE-44D3-B811-2A17B82E76C0}" type="presParOf" srcId="{89051A73-E58A-4829-8A9C-5B370430AC49}" destId="{35D0B8FE-6660-4F61-939C-D463DB0F1F0E}" srcOrd="0" destOrd="0" presId="urn:microsoft.com/office/officeart/2008/layout/LinedList"/>
    <dgm:cxn modelId="{9B9835C0-81BC-4C96-AAEF-5475D638EA74}" type="presParOf" srcId="{89051A73-E58A-4829-8A9C-5B370430AC49}" destId="{EF461553-0AD3-4114-B97A-B6B6335C707B}" srcOrd="1" destOrd="0" presId="urn:microsoft.com/office/officeart/2008/layout/LinedList"/>
    <dgm:cxn modelId="{BE1BA70C-2C07-4DDF-8EFE-62C98AA99B0D}" type="presParOf" srcId="{EF461553-0AD3-4114-B97A-B6B6335C707B}" destId="{703E2C77-9603-41E7-A00B-0D35EB1E310D}" srcOrd="0" destOrd="0" presId="urn:microsoft.com/office/officeart/2008/layout/LinedList"/>
    <dgm:cxn modelId="{194DBDE9-A01D-4F0F-9CC4-1AE919EE864F}" type="presParOf" srcId="{EF461553-0AD3-4114-B97A-B6B6335C707B}" destId="{AAC7C74F-2F98-4A19-B91A-42899A2CC0F2}" srcOrd="1" destOrd="0" presId="urn:microsoft.com/office/officeart/2008/layout/LinedList"/>
    <dgm:cxn modelId="{74C4B49A-593B-4C81-A890-FCDDA212B72E}" type="presParOf" srcId="{89051A73-E58A-4829-8A9C-5B370430AC49}" destId="{AB3C5921-CEA7-4A49-8358-5366CFBE68EC}" srcOrd="2" destOrd="0" presId="urn:microsoft.com/office/officeart/2008/layout/LinedList"/>
    <dgm:cxn modelId="{CCAC7627-D9B0-4B9B-B5DF-18584E32461E}" type="presParOf" srcId="{89051A73-E58A-4829-8A9C-5B370430AC49}" destId="{E457CD00-9246-4D49-AF19-BC62240B9B23}" srcOrd="3" destOrd="0" presId="urn:microsoft.com/office/officeart/2008/layout/LinedList"/>
    <dgm:cxn modelId="{36F36979-DB78-4FA2-8011-3DF9651ABE5D}" type="presParOf" srcId="{E457CD00-9246-4D49-AF19-BC62240B9B23}" destId="{1084E539-2210-4FE1-BCAC-C4DBAA5483B7}" srcOrd="0" destOrd="0" presId="urn:microsoft.com/office/officeart/2008/layout/LinedList"/>
    <dgm:cxn modelId="{818B1795-7090-421A-BD2D-DD70BC5DD5A1}" type="presParOf" srcId="{E457CD00-9246-4D49-AF19-BC62240B9B23}" destId="{20DF1847-EBC1-48C6-8258-D59468242469}" srcOrd="1" destOrd="0" presId="urn:microsoft.com/office/officeart/2008/layout/LinedList"/>
    <dgm:cxn modelId="{D77FE5E5-B003-4C98-AEF5-14D5C2FD872E}" type="presParOf" srcId="{89051A73-E58A-4829-8A9C-5B370430AC49}" destId="{32D2DF9B-2F9B-486C-8277-5B858DE5EB85}" srcOrd="4" destOrd="0" presId="urn:microsoft.com/office/officeart/2008/layout/LinedList"/>
    <dgm:cxn modelId="{C15280D4-5FED-4345-99A0-C70F1BC401F5}" type="presParOf" srcId="{89051A73-E58A-4829-8A9C-5B370430AC49}" destId="{3D06611B-14A2-4230-A264-C0205F5F86F8}" srcOrd="5" destOrd="0" presId="urn:microsoft.com/office/officeart/2008/layout/LinedList"/>
    <dgm:cxn modelId="{850F3D21-1340-4C49-9ED2-0201747BA147}" type="presParOf" srcId="{3D06611B-14A2-4230-A264-C0205F5F86F8}" destId="{93AC2B99-8EB6-435C-990D-66CD92396F81}" srcOrd="0" destOrd="0" presId="urn:microsoft.com/office/officeart/2008/layout/LinedList"/>
    <dgm:cxn modelId="{40C9D66E-6024-4C60-9F83-0E1EB5E876A5}" type="presParOf" srcId="{3D06611B-14A2-4230-A264-C0205F5F86F8}" destId="{E2BB60D1-DAB3-412D-A56B-8E8ACDB991ED}" srcOrd="1" destOrd="0" presId="urn:microsoft.com/office/officeart/2008/layout/LinedList"/>
    <dgm:cxn modelId="{9AC72941-4D40-4944-A8F1-85B06CDC25B7}" type="presParOf" srcId="{89051A73-E58A-4829-8A9C-5B370430AC49}" destId="{CED27232-F26E-449E-AF48-E76F3890A209}" srcOrd="6" destOrd="0" presId="urn:microsoft.com/office/officeart/2008/layout/LinedList"/>
    <dgm:cxn modelId="{571EE84A-54B2-4610-ACD0-08A875114C04}" type="presParOf" srcId="{89051A73-E58A-4829-8A9C-5B370430AC49}" destId="{B0727C0F-3C72-4B2F-BB8E-47D60453D2C0}" srcOrd="7" destOrd="0" presId="urn:microsoft.com/office/officeart/2008/layout/LinedList"/>
    <dgm:cxn modelId="{91EDDEF1-DC69-42EE-A2DD-0E1A59DA7E70}" type="presParOf" srcId="{B0727C0F-3C72-4B2F-BB8E-47D60453D2C0}" destId="{B021D21B-E014-4A08-8731-9F04D1ACD436}" srcOrd="0" destOrd="0" presId="urn:microsoft.com/office/officeart/2008/layout/LinedList"/>
    <dgm:cxn modelId="{CA77EEE0-44F7-4907-BF4A-311493F9E32F}" type="presParOf" srcId="{B0727C0F-3C72-4B2F-BB8E-47D60453D2C0}" destId="{596B7FCC-2C2A-49D3-AAA6-4A180A119A5A}" srcOrd="1" destOrd="0" presId="urn:microsoft.com/office/officeart/2008/layout/LinedList"/>
    <dgm:cxn modelId="{5589AF74-8E37-4D37-B613-82465D19FB18}" type="presParOf" srcId="{89051A73-E58A-4829-8A9C-5B370430AC49}" destId="{77F934BA-58D2-43BC-AA45-382FAD5B99EF}" srcOrd="8" destOrd="0" presId="urn:microsoft.com/office/officeart/2008/layout/LinedList"/>
    <dgm:cxn modelId="{01463223-D46C-4A1C-97E8-0E1FCF942028}" type="presParOf" srcId="{89051A73-E58A-4829-8A9C-5B370430AC49}" destId="{AB573055-0275-45A2-BD90-4D8BB1427BA4}" srcOrd="9" destOrd="0" presId="urn:microsoft.com/office/officeart/2008/layout/LinedList"/>
    <dgm:cxn modelId="{8BFC9B8C-5914-470B-BB76-608711A394F5}" type="presParOf" srcId="{AB573055-0275-45A2-BD90-4D8BB1427BA4}" destId="{52A50736-0522-4F5B-85B4-35F10C91E18B}" srcOrd="0" destOrd="0" presId="urn:microsoft.com/office/officeart/2008/layout/LinedList"/>
    <dgm:cxn modelId="{99802696-9D76-4A52-8BFF-9701AC1A7D55}" type="presParOf" srcId="{AB573055-0275-45A2-BD90-4D8BB1427BA4}" destId="{C9C8ACC8-006E-4694-9A02-65535F0E04DE}" srcOrd="1" destOrd="0" presId="urn:microsoft.com/office/officeart/2008/layout/LinedList"/>
    <dgm:cxn modelId="{FF39524A-7579-4295-9DE6-7664BFAB1AA3}" type="presParOf" srcId="{89051A73-E58A-4829-8A9C-5B370430AC49}" destId="{5BCA38D5-8BBB-44FD-840F-B8AFF5BE5F47}" srcOrd="10" destOrd="0" presId="urn:microsoft.com/office/officeart/2008/layout/LinedList"/>
    <dgm:cxn modelId="{335F9918-AFED-4D23-BED2-FAD5C4BAF591}" type="presParOf" srcId="{89051A73-E58A-4829-8A9C-5B370430AC49}" destId="{4812364F-AD07-4BE9-A4F1-E98E871D0FF7}" srcOrd="11" destOrd="0" presId="urn:microsoft.com/office/officeart/2008/layout/LinedList"/>
    <dgm:cxn modelId="{BC75C3F7-FAE8-48C7-8EEB-BCDF483B412F}" type="presParOf" srcId="{4812364F-AD07-4BE9-A4F1-E98E871D0FF7}" destId="{4D4469BD-89A2-4808-8365-C27C794DC636}" srcOrd="0" destOrd="0" presId="urn:microsoft.com/office/officeart/2008/layout/LinedList"/>
    <dgm:cxn modelId="{171BF555-06B3-4F8E-8F9E-F0347BF5D73B}" type="presParOf" srcId="{4812364F-AD07-4BE9-A4F1-E98E871D0FF7}" destId="{854DC424-2181-41D5-982A-EE908FA8ED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8B2B52-EFF4-4971-833D-6ABDAFBD9E0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610FEFC-008F-4573-A86E-5123F8959F1E}">
      <dgm:prSet/>
      <dgm:spPr/>
      <dgm:t>
        <a:bodyPr/>
        <a:lstStyle/>
        <a:p>
          <a:r>
            <a:rPr lang="en-US">
              <a:latin typeface="+mj-lt"/>
            </a:rPr>
            <a:t>Abstract</a:t>
          </a:r>
        </a:p>
      </dgm:t>
    </dgm:pt>
    <dgm:pt modelId="{1521DAEB-D71A-4C07-9804-7785E28999F3}" type="parTrans" cxnId="{AF637DC7-1177-4D5D-8C3F-29E23D148CA8}">
      <dgm:prSet/>
      <dgm:spPr/>
      <dgm:t>
        <a:bodyPr/>
        <a:lstStyle/>
        <a:p>
          <a:endParaRPr lang="en-US" sz="1600">
            <a:latin typeface="+mj-lt"/>
          </a:endParaRPr>
        </a:p>
      </dgm:t>
    </dgm:pt>
    <dgm:pt modelId="{23FAD49D-0ECF-43CF-B814-F71A1D3E8F70}" type="sibTrans" cxnId="{AF637DC7-1177-4D5D-8C3F-29E23D148CA8}">
      <dgm:prSet/>
      <dgm:spPr/>
      <dgm:t>
        <a:bodyPr/>
        <a:lstStyle/>
        <a:p>
          <a:endParaRPr lang="en-US">
            <a:latin typeface="+mj-lt"/>
          </a:endParaRPr>
        </a:p>
      </dgm:t>
    </dgm:pt>
    <dgm:pt modelId="{760514FA-4B1E-47BA-AB3E-828427A82842}">
      <dgm:prSet/>
      <dgm:spPr/>
      <dgm:t>
        <a:bodyPr/>
        <a:lstStyle/>
        <a:p>
          <a:r>
            <a:rPr lang="en-US" dirty="0">
              <a:latin typeface="+mj-lt"/>
            </a:rPr>
            <a:t>A concise overview of the proposal, summarizing the need, implementation, and sustainability.</a:t>
          </a:r>
        </a:p>
      </dgm:t>
    </dgm:pt>
    <dgm:pt modelId="{1915B677-0838-4918-BF28-EF0D277EC781}" type="parTrans" cxnId="{5D3D4043-3543-47C0-826E-DC20BA19C189}">
      <dgm:prSet/>
      <dgm:spPr/>
      <dgm:t>
        <a:bodyPr/>
        <a:lstStyle/>
        <a:p>
          <a:endParaRPr lang="en-US" sz="1600">
            <a:latin typeface="+mj-lt"/>
          </a:endParaRPr>
        </a:p>
      </dgm:t>
    </dgm:pt>
    <dgm:pt modelId="{646363C1-0B99-4350-8082-82F71277777C}" type="sibTrans" cxnId="{5D3D4043-3543-47C0-826E-DC20BA19C189}">
      <dgm:prSet/>
      <dgm:spPr/>
      <dgm:t>
        <a:bodyPr/>
        <a:lstStyle/>
        <a:p>
          <a:endParaRPr lang="en-US">
            <a:latin typeface="+mj-lt"/>
          </a:endParaRPr>
        </a:p>
      </dgm:t>
    </dgm:pt>
    <dgm:pt modelId="{CECE49E9-66EA-40D0-9BD6-BB3C7BB7D626}">
      <dgm:prSet/>
      <dgm:spPr/>
      <dgm:t>
        <a:bodyPr/>
        <a:lstStyle/>
        <a:p>
          <a:r>
            <a:rPr lang="en-US" dirty="0">
              <a:latin typeface="+mj-lt"/>
            </a:rPr>
            <a:t>Statement of Need</a:t>
          </a:r>
        </a:p>
      </dgm:t>
    </dgm:pt>
    <dgm:pt modelId="{B480C1C9-858C-47E0-B4DE-EFAE7C139007}" type="parTrans" cxnId="{0EDE87F7-7C57-4418-9585-63AA0A0A68FD}">
      <dgm:prSet/>
      <dgm:spPr/>
      <dgm:t>
        <a:bodyPr/>
        <a:lstStyle/>
        <a:p>
          <a:endParaRPr lang="en-US" sz="1600">
            <a:latin typeface="+mj-lt"/>
          </a:endParaRPr>
        </a:p>
      </dgm:t>
    </dgm:pt>
    <dgm:pt modelId="{F5183172-0819-4DC4-ACA1-EDE6B71CD38E}" type="sibTrans" cxnId="{0EDE87F7-7C57-4418-9585-63AA0A0A68FD}">
      <dgm:prSet/>
      <dgm:spPr/>
      <dgm:t>
        <a:bodyPr/>
        <a:lstStyle/>
        <a:p>
          <a:endParaRPr lang="en-US">
            <a:latin typeface="+mj-lt"/>
          </a:endParaRPr>
        </a:p>
      </dgm:t>
    </dgm:pt>
    <dgm:pt modelId="{59378884-4616-42FD-977A-45B11845B656}">
      <dgm:prSet/>
      <dgm:spPr/>
      <dgm:t>
        <a:bodyPr/>
        <a:lstStyle/>
        <a:p>
          <a:r>
            <a:rPr lang="en-US">
              <a:latin typeface="+mj-lt"/>
            </a:rPr>
            <a:t>Clearly define the problem being addressed and provide supporting evidence.</a:t>
          </a:r>
        </a:p>
      </dgm:t>
    </dgm:pt>
    <dgm:pt modelId="{816F9F34-CE9A-41D0-A73F-5970FB2F971A}" type="parTrans" cxnId="{A3EE595E-73AB-4CF3-9023-810F9D6641A3}">
      <dgm:prSet/>
      <dgm:spPr/>
      <dgm:t>
        <a:bodyPr/>
        <a:lstStyle/>
        <a:p>
          <a:endParaRPr lang="en-US" sz="1600">
            <a:latin typeface="+mj-lt"/>
          </a:endParaRPr>
        </a:p>
      </dgm:t>
    </dgm:pt>
    <dgm:pt modelId="{D856000A-B121-4A7A-B479-331EF3D98EA6}" type="sibTrans" cxnId="{A3EE595E-73AB-4CF3-9023-810F9D6641A3}">
      <dgm:prSet/>
      <dgm:spPr/>
      <dgm:t>
        <a:bodyPr/>
        <a:lstStyle/>
        <a:p>
          <a:endParaRPr lang="en-US">
            <a:latin typeface="+mj-lt"/>
          </a:endParaRPr>
        </a:p>
      </dgm:t>
    </dgm:pt>
    <dgm:pt modelId="{A2CCA8DD-D6B0-4DB8-98D7-C07641095A16}">
      <dgm:prSet/>
      <dgm:spPr/>
      <dgm:t>
        <a:bodyPr/>
        <a:lstStyle/>
        <a:p>
          <a:r>
            <a:rPr lang="en-US">
              <a:latin typeface="+mj-lt"/>
            </a:rPr>
            <a:t>Establish the organization's understanding of the issue.</a:t>
          </a:r>
        </a:p>
      </dgm:t>
    </dgm:pt>
    <dgm:pt modelId="{74D4D174-0F5F-4F6E-934A-097B2776184E}" type="parTrans" cxnId="{0AAE4467-F2EA-464A-97DD-8EA70EE46C12}">
      <dgm:prSet/>
      <dgm:spPr/>
      <dgm:t>
        <a:bodyPr/>
        <a:lstStyle/>
        <a:p>
          <a:endParaRPr lang="en-US" sz="1600">
            <a:latin typeface="+mj-lt"/>
          </a:endParaRPr>
        </a:p>
      </dgm:t>
    </dgm:pt>
    <dgm:pt modelId="{2047EC79-3317-494F-B49C-7A5B11071C8F}" type="sibTrans" cxnId="{0AAE4467-F2EA-464A-97DD-8EA70EE46C12}">
      <dgm:prSet/>
      <dgm:spPr/>
      <dgm:t>
        <a:bodyPr/>
        <a:lstStyle/>
        <a:p>
          <a:endParaRPr lang="en-US">
            <a:latin typeface="+mj-lt"/>
          </a:endParaRPr>
        </a:p>
      </dgm:t>
    </dgm:pt>
    <dgm:pt modelId="{122DCC0D-5926-4169-9E3F-3C9F99652E59}" type="pres">
      <dgm:prSet presAssocID="{018B2B52-EFF4-4971-833D-6ABDAFBD9E01}" presName="linear" presStyleCnt="0">
        <dgm:presLayoutVars>
          <dgm:dir/>
          <dgm:animLvl val="lvl"/>
          <dgm:resizeHandles val="exact"/>
        </dgm:presLayoutVars>
      </dgm:prSet>
      <dgm:spPr/>
    </dgm:pt>
    <dgm:pt modelId="{347D9F3D-94BF-4C84-8A15-0631A727F085}" type="pres">
      <dgm:prSet presAssocID="{3610FEFC-008F-4573-A86E-5123F8959F1E}" presName="parentLin" presStyleCnt="0"/>
      <dgm:spPr/>
    </dgm:pt>
    <dgm:pt modelId="{E0E44017-6555-4BD8-B2A4-6AC38FF0BFF8}" type="pres">
      <dgm:prSet presAssocID="{3610FEFC-008F-4573-A86E-5123F8959F1E}" presName="parentLeftMargin" presStyleLbl="node1" presStyleIdx="0" presStyleCnt="2"/>
      <dgm:spPr/>
    </dgm:pt>
    <dgm:pt modelId="{1E949301-92B7-43C8-A404-D90B33D7DEE5}" type="pres">
      <dgm:prSet presAssocID="{3610FEFC-008F-4573-A86E-5123F8959F1E}" presName="parentText" presStyleLbl="node1" presStyleIdx="0" presStyleCnt="2">
        <dgm:presLayoutVars>
          <dgm:chMax val="0"/>
          <dgm:bulletEnabled val="1"/>
        </dgm:presLayoutVars>
      </dgm:prSet>
      <dgm:spPr/>
    </dgm:pt>
    <dgm:pt modelId="{6680C3C0-2223-43E1-83A8-CE63BD04ED55}" type="pres">
      <dgm:prSet presAssocID="{3610FEFC-008F-4573-A86E-5123F8959F1E}" presName="negativeSpace" presStyleCnt="0"/>
      <dgm:spPr/>
    </dgm:pt>
    <dgm:pt modelId="{16F2677F-C73F-4F4D-B293-FB2EF1CBD077}" type="pres">
      <dgm:prSet presAssocID="{3610FEFC-008F-4573-A86E-5123F8959F1E}" presName="childText" presStyleLbl="conFgAcc1" presStyleIdx="0" presStyleCnt="2">
        <dgm:presLayoutVars>
          <dgm:bulletEnabled val="1"/>
        </dgm:presLayoutVars>
      </dgm:prSet>
      <dgm:spPr/>
    </dgm:pt>
    <dgm:pt modelId="{CE426FB1-67B6-48F1-955D-7F54D1389FF9}" type="pres">
      <dgm:prSet presAssocID="{23FAD49D-0ECF-43CF-B814-F71A1D3E8F70}" presName="spaceBetweenRectangles" presStyleCnt="0"/>
      <dgm:spPr/>
    </dgm:pt>
    <dgm:pt modelId="{27989637-246E-4578-B52D-CCFBDB86CB0F}" type="pres">
      <dgm:prSet presAssocID="{CECE49E9-66EA-40D0-9BD6-BB3C7BB7D626}" presName="parentLin" presStyleCnt="0"/>
      <dgm:spPr/>
    </dgm:pt>
    <dgm:pt modelId="{57613170-5FE0-40D8-8A6E-C969F4BCD0C1}" type="pres">
      <dgm:prSet presAssocID="{CECE49E9-66EA-40D0-9BD6-BB3C7BB7D626}" presName="parentLeftMargin" presStyleLbl="node1" presStyleIdx="0" presStyleCnt="2"/>
      <dgm:spPr/>
    </dgm:pt>
    <dgm:pt modelId="{D5D53D63-EEE3-4557-BD3E-A97B198D15D0}" type="pres">
      <dgm:prSet presAssocID="{CECE49E9-66EA-40D0-9BD6-BB3C7BB7D626}" presName="parentText" presStyleLbl="node1" presStyleIdx="1" presStyleCnt="2">
        <dgm:presLayoutVars>
          <dgm:chMax val="0"/>
          <dgm:bulletEnabled val="1"/>
        </dgm:presLayoutVars>
      </dgm:prSet>
      <dgm:spPr/>
    </dgm:pt>
    <dgm:pt modelId="{C37B4C5F-CA46-4967-91A9-8647CB4B1A9A}" type="pres">
      <dgm:prSet presAssocID="{CECE49E9-66EA-40D0-9BD6-BB3C7BB7D626}" presName="negativeSpace" presStyleCnt="0"/>
      <dgm:spPr/>
    </dgm:pt>
    <dgm:pt modelId="{A2B0F0DD-F4FB-4E38-B329-023991388B08}" type="pres">
      <dgm:prSet presAssocID="{CECE49E9-66EA-40D0-9BD6-BB3C7BB7D626}" presName="childText" presStyleLbl="conFgAcc1" presStyleIdx="1" presStyleCnt="2">
        <dgm:presLayoutVars>
          <dgm:bulletEnabled val="1"/>
        </dgm:presLayoutVars>
      </dgm:prSet>
      <dgm:spPr/>
    </dgm:pt>
  </dgm:ptLst>
  <dgm:cxnLst>
    <dgm:cxn modelId="{A3EE595E-73AB-4CF3-9023-810F9D6641A3}" srcId="{CECE49E9-66EA-40D0-9BD6-BB3C7BB7D626}" destId="{59378884-4616-42FD-977A-45B11845B656}" srcOrd="0" destOrd="0" parTransId="{816F9F34-CE9A-41D0-A73F-5970FB2F971A}" sibTransId="{D856000A-B121-4A7A-B479-331EF3D98EA6}"/>
    <dgm:cxn modelId="{0789D761-7294-44BB-B93A-AC45B5AAB5A3}" type="presOf" srcId="{A2CCA8DD-D6B0-4DB8-98D7-C07641095A16}" destId="{A2B0F0DD-F4FB-4E38-B329-023991388B08}" srcOrd="0" destOrd="1" presId="urn:microsoft.com/office/officeart/2005/8/layout/list1"/>
    <dgm:cxn modelId="{5D3D4043-3543-47C0-826E-DC20BA19C189}" srcId="{3610FEFC-008F-4573-A86E-5123F8959F1E}" destId="{760514FA-4B1E-47BA-AB3E-828427A82842}" srcOrd="0" destOrd="0" parTransId="{1915B677-0838-4918-BF28-EF0D277EC781}" sibTransId="{646363C1-0B99-4350-8082-82F71277777C}"/>
    <dgm:cxn modelId="{0AAE4467-F2EA-464A-97DD-8EA70EE46C12}" srcId="{CECE49E9-66EA-40D0-9BD6-BB3C7BB7D626}" destId="{A2CCA8DD-D6B0-4DB8-98D7-C07641095A16}" srcOrd="1" destOrd="0" parTransId="{74D4D174-0F5F-4F6E-934A-097B2776184E}" sibTransId="{2047EC79-3317-494F-B49C-7A5B11071C8F}"/>
    <dgm:cxn modelId="{FD86FD49-DED4-49E6-8BB6-CAFE5278FE6B}" type="presOf" srcId="{CECE49E9-66EA-40D0-9BD6-BB3C7BB7D626}" destId="{D5D53D63-EEE3-4557-BD3E-A97B198D15D0}" srcOrd="1" destOrd="0" presId="urn:microsoft.com/office/officeart/2005/8/layout/list1"/>
    <dgm:cxn modelId="{34CA1B6A-BACD-47D4-8461-92E1FEBD65F2}" type="presOf" srcId="{760514FA-4B1E-47BA-AB3E-828427A82842}" destId="{16F2677F-C73F-4F4D-B293-FB2EF1CBD077}" srcOrd="0" destOrd="0" presId="urn:microsoft.com/office/officeart/2005/8/layout/list1"/>
    <dgm:cxn modelId="{15EFE18F-A63E-4914-949A-FFEED657D2C7}" type="presOf" srcId="{CECE49E9-66EA-40D0-9BD6-BB3C7BB7D626}" destId="{57613170-5FE0-40D8-8A6E-C969F4BCD0C1}" srcOrd="0" destOrd="0" presId="urn:microsoft.com/office/officeart/2005/8/layout/list1"/>
    <dgm:cxn modelId="{0AA9BD9C-DAF6-40B3-9A30-DCB4BEB4CEE9}" type="presOf" srcId="{3610FEFC-008F-4573-A86E-5123F8959F1E}" destId="{E0E44017-6555-4BD8-B2A4-6AC38FF0BFF8}" srcOrd="0" destOrd="0" presId="urn:microsoft.com/office/officeart/2005/8/layout/list1"/>
    <dgm:cxn modelId="{24ABEEAB-9B20-4DAA-A247-00D6B3DCBB47}" type="presOf" srcId="{3610FEFC-008F-4573-A86E-5123F8959F1E}" destId="{1E949301-92B7-43C8-A404-D90B33D7DEE5}" srcOrd="1" destOrd="0" presId="urn:microsoft.com/office/officeart/2005/8/layout/list1"/>
    <dgm:cxn modelId="{AF637DC7-1177-4D5D-8C3F-29E23D148CA8}" srcId="{018B2B52-EFF4-4971-833D-6ABDAFBD9E01}" destId="{3610FEFC-008F-4573-A86E-5123F8959F1E}" srcOrd="0" destOrd="0" parTransId="{1521DAEB-D71A-4C07-9804-7785E28999F3}" sibTransId="{23FAD49D-0ECF-43CF-B814-F71A1D3E8F70}"/>
    <dgm:cxn modelId="{D3E570E4-3F55-43FF-B522-A89792A86292}" type="presOf" srcId="{018B2B52-EFF4-4971-833D-6ABDAFBD9E01}" destId="{122DCC0D-5926-4169-9E3F-3C9F99652E59}" srcOrd="0" destOrd="0" presId="urn:microsoft.com/office/officeart/2005/8/layout/list1"/>
    <dgm:cxn modelId="{499F47F6-836D-4BCD-9B6D-C4D2D0BAC817}" type="presOf" srcId="{59378884-4616-42FD-977A-45B11845B656}" destId="{A2B0F0DD-F4FB-4E38-B329-023991388B08}" srcOrd="0" destOrd="0" presId="urn:microsoft.com/office/officeart/2005/8/layout/list1"/>
    <dgm:cxn modelId="{0EDE87F7-7C57-4418-9585-63AA0A0A68FD}" srcId="{018B2B52-EFF4-4971-833D-6ABDAFBD9E01}" destId="{CECE49E9-66EA-40D0-9BD6-BB3C7BB7D626}" srcOrd="1" destOrd="0" parTransId="{B480C1C9-858C-47E0-B4DE-EFAE7C139007}" sibTransId="{F5183172-0819-4DC4-ACA1-EDE6B71CD38E}"/>
    <dgm:cxn modelId="{EAD83926-921F-48F2-BFE7-9926D6196F3F}" type="presParOf" srcId="{122DCC0D-5926-4169-9E3F-3C9F99652E59}" destId="{347D9F3D-94BF-4C84-8A15-0631A727F085}" srcOrd="0" destOrd="0" presId="urn:microsoft.com/office/officeart/2005/8/layout/list1"/>
    <dgm:cxn modelId="{BCF4B5E9-4A1E-4079-A6C4-AEECA774144D}" type="presParOf" srcId="{347D9F3D-94BF-4C84-8A15-0631A727F085}" destId="{E0E44017-6555-4BD8-B2A4-6AC38FF0BFF8}" srcOrd="0" destOrd="0" presId="urn:microsoft.com/office/officeart/2005/8/layout/list1"/>
    <dgm:cxn modelId="{3FEFC219-2CA4-444B-9535-43A88C791AC0}" type="presParOf" srcId="{347D9F3D-94BF-4C84-8A15-0631A727F085}" destId="{1E949301-92B7-43C8-A404-D90B33D7DEE5}" srcOrd="1" destOrd="0" presId="urn:microsoft.com/office/officeart/2005/8/layout/list1"/>
    <dgm:cxn modelId="{C6BF9CD1-A80F-4AD5-A6F8-2821C1DDE393}" type="presParOf" srcId="{122DCC0D-5926-4169-9E3F-3C9F99652E59}" destId="{6680C3C0-2223-43E1-83A8-CE63BD04ED55}" srcOrd="1" destOrd="0" presId="urn:microsoft.com/office/officeart/2005/8/layout/list1"/>
    <dgm:cxn modelId="{CEF88436-E500-4E0F-8878-D8399E18222B}" type="presParOf" srcId="{122DCC0D-5926-4169-9E3F-3C9F99652E59}" destId="{16F2677F-C73F-4F4D-B293-FB2EF1CBD077}" srcOrd="2" destOrd="0" presId="urn:microsoft.com/office/officeart/2005/8/layout/list1"/>
    <dgm:cxn modelId="{E0D0A844-3480-4E8B-8829-CD179AC388F8}" type="presParOf" srcId="{122DCC0D-5926-4169-9E3F-3C9F99652E59}" destId="{CE426FB1-67B6-48F1-955D-7F54D1389FF9}" srcOrd="3" destOrd="0" presId="urn:microsoft.com/office/officeart/2005/8/layout/list1"/>
    <dgm:cxn modelId="{23C99052-E629-45C2-82CD-F61894BEA2C3}" type="presParOf" srcId="{122DCC0D-5926-4169-9E3F-3C9F99652E59}" destId="{27989637-246E-4578-B52D-CCFBDB86CB0F}" srcOrd="4" destOrd="0" presId="urn:microsoft.com/office/officeart/2005/8/layout/list1"/>
    <dgm:cxn modelId="{7B440FCA-FB2D-47D4-8551-FE87B6B6474B}" type="presParOf" srcId="{27989637-246E-4578-B52D-CCFBDB86CB0F}" destId="{57613170-5FE0-40D8-8A6E-C969F4BCD0C1}" srcOrd="0" destOrd="0" presId="urn:microsoft.com/office/officeart/2005/8/layout/list1"/>
    <dgm:cxn modelId="{B69CC7DE-0FA5-4437-B5B5-70232E5AAAC4}" type="presParOf" srcId="{27989637-246E-4578-B52D-CCFBDB86CB0F}" destId="{D5D53D63-EEE3-4557-BD3E-A97B198D15D0}" srcOrd="1" destOrd="0" presId="urn:microsoft.com/office/officeart/2005/8/layout/list1"/>
    <dgm:cxn modelId="{15BCDB25-D672-4C9C-B71D-534A805130C1}" type="presParOf" srcId="{122DCC0D-5926-4169-9E3F-3C9F99652E59}" destId="{C37B4C5F-CA46-4967-91A9-8647CB4B1A9A}" srcOrd="5" destOrd="0" presId="urn:microsoft.com/office/officeart/2005/8/layout/list1"/>
    <dgm:cxn modelId="{25E9D174-95CF-4962-A778-79653730F580}" type="presParOf" srcId="{122DCC0D-5926-4169-9E3F-3C9F99652E59}" destId="{A2B0F0DD-F4FB-4E38-B329-023991388B0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8B2B52-EFF4-4971-833D-6ABDAFBD9E01}"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99404FB8-9BF4-48D7-81FF-3470DCA68FC6}">
      <dgm:prSet custT="1"/>
      <dgm:spPr/>
      <dgm:t>
        <a:bodyPr/>
        <a:lstStyle/>
        <a:p>
          <a:r>
            <a:rPr lang="en-US" sz="2800" dirty="0">
              <a:latin typeface="+mj-lt"/>
            </a:rPr>
            <a:t>Project Description</a:t>
          </a:r>
        </a:p>
      </dgm:t>
    </dgm:pt>
    <dgm:pt modelId="{D5622C58-371E-4D7E-AB07-FC01993CD677}" type="parTrans" cxnId="{653885FD-9B4E-48E2-8BB0-B798E363F424}">
      <dgm:prSet/>
      <dgm:spPr/>
      <dgm:t>
        <a:bodyPr/>
        <a:lstStyle/>
        <a:p>
          <a:endParaRPr lang="en-US"/>
        </a:p>
      </dgm:t>
    </dgm:pt>
    <dgm:pt modelId="{A10A9871-CE03-42E7-9329-73E1B2AFB8D1}" type="sibTrans" cxnId="{653885FD-9B4E-48E2-8BB0-B798E363F424}">
      <dgm:prSet/>
      <dgm:spPr/>
      <dgm:t>
        <a:bodyPr/>
        <a:lstStyle/>
        <a:p>
          <a:endParaRPr lang="en-US"/>
        </a:p>
      </dgm:t>
    </dgm:pt>
    <dgm:pt modelId="{20487549-E540-4A7E-97B4-FA7B1F15ED92}">
      <dgm:prSet/>
      <dgm:spPr/>
      <dgm:t>
        <a:bodyPr/>
        <a:lstStyle/>
        <a:p>
          <a:r>
            <a:rPr lang="en-US" dirty="0">
              <a:latin typeface="+mj-lt"/>
            </a:rPr>
            <a:t>Objectives: Define project goals.</a:t>
          </a:r>
          <a:endParaRPr lang="en-US" dirty="0"/>
        </a:p>
      </dgm:t>
    </dgm:pt>
    <dgm:pt modelId="{37B41FE6-DB9F-4571-977F-23642BE45F84}" type="parTrans" cxnId="{9A21BE07-090D-464C-9266-927EC28E06E8}">
      <dgm:prSet/>
      <dgm:spPr/>
      <dgm:t>
        <a:bodyPr/>
        <a:lstStyle/>
        <a:p>
          <a:endParaRPr lang="en-US"/>
        </a:p>
      </dgm:t>
    </dgm:pt>
    <dgm:pt modelId="{B20DE599-CCA2-4C66-BAA4-B556BF046F75}" type="sibTrans" cxnId="{9A21BE07-090D-464C-9266-927EC28E06E8}">
      <dgm:prSet/>
      <dgm:spPr/>
      <dgm:t>
        <a:bodyPr/>
        <a:lstStyle/>
        <a:p>
          <a:endParaRPr lang="en-US"/>
        </a:p>
      </dgm:t>
    </dgm:pt>
    <dgm:pt modelId="{BCA9254E-4E11-4F04-99F1-CB958D4CDB6F}">
      <dgm:prSet/>
      <dgm:spPr/>
      <dgm:t>
        <a:bodyPr/>
        <a:lstStyle/>
        <a:p>
          <a:r>
            <a:rPr lang="en-US" dirty="0">
              <a:latin typeface="+mj-lt"/>
            </a:rPr>
            <a:t>Methods: Outline how the project will be implemented.</a:t>
          </a:r>
        </a:p>
      </dgm:t>
    </dgm:pt>
    <dgm:pt modelId="{BC1716E2-B428-49A5-8C42-AE6B2B292DDA}" type="parTrans" cxnId="{C9096FC3-E976-49ED-8DEE-2E1E96A85396}">
      <dgm:prSet/>
      <dgm:spPr/>
      <dgm:t>
        <a:bodyPr/>
        <a:lstStyle/>
        <a:p>
          <a:endParaRPr lang="en-US"/>
        </a:p>
      </dgm:t>
    </dgm:pt>
    <dgm:pt modelId="{71BA3C52-7F42-42BE-A6AB-B73AE47915A4}" type="sibTrans" cxnId="{C9096FC3-E976-49ED-8DEE-2E1E96A85396}">
      <dgm:prSet/>
      <dgm:spPr/>
      <dgm:t>
        <a:bodyPr/>
        <a:lstStyle/>
        <a:p>
          <a:endParaRPr lang="en-US"/>
        </a:p>
      </dgm:t>
    </dgm:pt>
    <dgm:pt modelId="{F6CACEA5-6FC5-4753-8B35-280D9353FC64}">
      <dgm:prSet/>
      <dgm:spPr/>
      <dgm:t>
        <a:bodyPr/>
        <a:lstStyle/>
        <a:p>
          <a:r>
            <a:rPr lang="en-US" dirty="0">
              <a:latin typeface="+mj-lt"/>
            </a:rPr>
            <a:t>Staffing/Administration: Detail staffing and management requirements.</a:t>
          </a:r>
        </a:p>
      </dgm:t>
    </dgm:pt>
    <dgm:pt modelId="{1F72363B-36B3-45D3-B7ED-E01A486C1F66}" type="parTrans" cxnId="{2647EAE6-E010-4204-ADB3-A26926EFD7E0}">
      <dgm:prSet/>
      <dgm:spPr/>
      <dgm:t>
        <a:bodyPr/>
        <a:lstStyle/>
        <a:p>
          <a:endParaRPr lang="en-US"/>
        </a:p>
      </dgm:t>
    </dgm:pt>
    <dgm:pt modelId="{62FF5777-08F5-4C84-9C59-281B4DE0C3A2}" type="sibTrans" cxnId="{2647EAE6-E010-4204-ADB3-A26926EFD7E0}">
      <dgm:prSet/>
      <dgm:spPr/>
      <dgm:t>
        <a:bodyPr/>
        <a:lstStyle/>
        <a:p>
          <a:endParaRPr lang="en-US"/>
        </a:p>
      </dgm:t>
    </dgm:pt>
    <dgm:pt modelId="{846793D2-54C6-4C07-88B6-D1CD0FA0ACA9}">
      <dgm:prSet/>
      <dgm:spPr/>
      <dgm:t>
        <a:bodyPr/>
        <a:lstStyle/>
        <a:p>
          <a:r>
            <a:rPr lang="en-US">
              <a:latin typeface="+mj-lt"/>
            </a:rPr>
            <a:t>Evaluation: Describe how outcomes will be measured.</a:t>
          </a:r>
        </a:p>
      </dgm:t>
    </dgm:pt>
    <dgm:pt modelId="{7D44531C-5984-407C-9586-50DFB301FE5F}" type="parTrans" cxnId="{F3414FB2-D647-4A40-B997-FCB968C6E4E4}">
      <dgm:prSet/>
      <dgm:spPr/>
      <dgm:t>
        <a:bodyPr/>
        <a:lstStyle/>
        <a:p>
          <a:endParaRPr lang="en-US"/>
        </a:p>
      </dgm:t>
    </dgm:pt>
    <dgm:pt modelId="{BBD80DC1-FF2C-4344-9A7F-318FB153C6C5}" type="sibTrans" cxnId="{F3414FB2-D647-4A40-B997-FCB968C6E4E4}">
      <dgm:prSet/>
      <dgm:spPr/>
      <dgm:t>
        <a:bodyPr/>
        <a:lstStyle/>
        <a:p>
          <a:endParaRPr lang="en-US"/>
        </a:p>
      </dgm:t>
    </dgm:pt>
    <dgm:pt modelId="{5FA30031-2C01-4313-BC9F-8A4E992F4C09}">
      <dgm:prSet/>
      <dgm:spPr/>
      <dgm:t>
        <a:bodyPr/>
        <a:lstStyle/>
        <a:p>
          <a:r>
            <a:rPr lang="en-US">
              <a:latin typeface="+mj-lt"/>
            </a:rPr>
            <a:t>Sustainability: Explain how the project will be maintained or scaled in the future.</a:t>
          </a:r>
        </a:p>
      </dgm:t>
    </dgm:pt>
    <dgm:pt modelId="{BC98CB7C-31DD-4735-A1D9-747688D3845B}" type="parTrans" cxnId="{624B53DA-F4F4-4F23-B419-1DA53A94B84C}">
      <dgm:prSet/>
      <dgm:spPr/>
      <dgm:t>
        <a:bodyPr/>
        <a:lstStyle/>
        <a:p>
          <a:endParaRPr lang="en-US"/>
        </a:p>
      </dgm:t>
    </dgm:pt>
    <dgm:pt modelId="{62DC0915-4AC3-488A-8199-5EA9CDFFD9C7}" type="sibTrans" cxnId="{624B53DA-F4F4-4F23-B419-1DA53A94B84C}">
      <dgm:prSet/>
      <dgm:spPr/>
      <dgm:t>
        <a:bodyPr/>
        <a:lstStyle/>
        <a:p>
          <a:endParaRPr lang="en-US"/>
        </a:p>
      </dgm:t>
    </dgm:pt>
    <dgm:pt modelId="{CE29ABFA-92D9-4032-AF79-466E0AB9B996}" type="pres">
      <dgm:prSet presAssocID="{018B2B52-EFF4-4971-833D-6ABDAFBD9E01}" presName="linear" presStyleCnt="0">
        <dgm:presLayoutVars>
          <dgm:dir/>
          <dgm:animLvl val="lvl"/>
          <dgm:resizeHandles val="exact"/>
        </dgm:presLayoutVars>
      </dgm:prSet>
      <dgm:spPr/>
    </dgm:pt>
    <dgm:pt modelId="{8BA5561C-131B-4F90-AD38-12CD2A8F1B63}" type="pres">
      <dgm:prSet presAssocID="{99404FB8-9BF4-48D7-81FF-3470DCA68FC6}" presName="parentLin" presStyleCnt="0"/>
      <dgm:spPr/>
    </dgm:pt>
    <dgm:pt modelId="{F8840461-92E5-48ED-B43F-BB24C49C8349}" type="pres">
      <dgm:prSet presAssocID="{99404FB8-9BF4-48D7-81FF-3470DCA68FC6}" presName="parentLeftMargin" presStyleLbl="node1" presStyleIdx="0" presStyleCnt="1"/>
      <dgm:spPr/>
    </dgm:pt>
    <dgm:pt modelId="{DDCF92D3-E59D-4521-9E0A-F80F0021AF0D}" type="pres">
      <dgm:prSet presAssocID="{99404FB8-9BF4-48D7-81FF-3470DCA68FC6}" presName="parentText" presStyleLbl="node1" presStyleIdx="0" presStyleCnt="1">
        <dgm:presLayoutVars>
          <dgm:chMax val="0"/>
          <dgm:bulletEnabled val="1"/>
        </dgm:presLayoutVars>
      </dgm:prSet>
      <dgm:spPr/>
    </dgm:pt>
    <dgm:pt modelId="{ADE45AD7-A7BA-4966-871A-6E4B8E3F6792}" type="pres">
      <dgm:prSet presAssocID="{99404FB8-9BF4-48D7-81FF-3470DCA68FC6}" presName="negativeSpace" presStyleCnt="0"/>
      <dgm:spPr/>
    </dgm:pt>
    <dgm:pt modelId="{17FD53C6-30D4-48F4-A85A-DB8BBA6050B4}" type="pres">
      <dgm:prSet presAssocID="{99404FB8-9BF4-48D7-81FF-3470DCA68FC6}" presName="childText" presStyleLbl="conFgAcc1" presStyleIdx="0" presStyleCnt="1">
        <dgm:presLayoutVars>
          <dgm:bulletEnabled val="1"/>
        </dgm:presLayoutVars>
      </dgm:prSet>
      <dgm:spPr/>
    </dgm:pt>
  </dgm:ptLst>
  <dgm:cxnLst>
    <dgm:cxn modelId="{60C47502-8F28-415D-8D0E-38D589FFEB50}" type="presOf" srcId="{99404FB8-9BF4-48D7-81FF-3470DCA68FC6}" destId="{F8840461-92E5-48ED-B43F-BB24C49C8349}" srcOrd="0" destOrd="0" presId="urn:microsoft.com/office/officeart/2005/8/layout/list1"/>
    <dgm:cxn modelId="{5ED94903-44AD-4DB3-9458-6258A7B75813}" type="presOf" srcId="{846793D2-54C6-4C07-88B6-D1CD0FA0ACA9}" destId="{17FD53C6-30D4-48F4-A85A-DB8BBA6050B4}" srcOrd="0" destOrd="3" presId="urn:microsoft.com/office/officeart/2005/8/layout/list1"/>
    <dgm:cxn modelId="{9A21BE07-090D-464C-9266-927EC28E06E8}" srcId="{99404FB8-9BF4-48D7-81FF-3470DCA68FC6}" destId="{20487549-E540-4A7E-97B4-FA7B1F15ED92}" srcOrd="0" destOrd="0" parTransId="{37B41FE6-DB9F-4571-977F-23642BE45F84}" sibTransId="{B20DE599-CCA2-4C66-BAA4-B556BF046F75}"/>
    <dgm:cxn modelId="{3D530130-F180-4311-80C1-077227AE7C44}" type="presOf" srcId="{99404FB8-9BF4-48D7-81FF-3470DCA68FC6}" destId="{DDCF92D3-E59D-4521-9E0A-F80F0021AF0D}" srcOrd="1" destOrd="0" presId="urn:microsoft.com/office/officeart/2005/8/layout/list1"/>
    <dgm:cxn modelId="{71A57936-0089-463E-9790-3052763D6CE1}" type="presOf" srcId="{018B2B52-EFF4-4971-833D-6ABDAFBD9E01}" destId="{CE29ABFA-92D9-4032-AF79-466E0AB9B996}" srcOrd="0" destOrd="0" presId="urn:microsoft.com/office/officeart/2005/8/layout/list1"/>
    <dgm:cxn modelId="{F52C0664-C3BF-4FD9-8E64-4E099A0B54A9}" type="presOf" srcId="{F6CACEA5-6FC5-4753-8B35-280D9353FC64}" destId="{17FD53C6-30D4-48F4-A85A-DB8BBA6050B4}" srcOrd="0" destOrd="2" presId="urn:microsoft.com/office/officeart/2005/8/layout/list1"/>
    <dgm:cxn modelId="{892CA4A7-7221-4F0C-B054-44178B776B2B}" type="presOf" srcId="{5FA30031-2C01-4313-BC9F-8A4E992F4C09}" destId="{17FD53C6-30D4-48F4-A85A-DB8BBA6050B4}" srcOrd="0" destOrd="4" presId="urn:microsoft.com/office/officeart/2005/8/layout/list1"/>
    <dgm:cxn modelId="{07E3DFAA-CF6C-4C0D-842E-DA2B2B777F46}" type="presOf" srcId="{20487549-E540-4A7E-97B4-FA7B1F15ED92}" destId="{17FD53C6-30D4-48F4-A85A-DB8BBA6050B4}" srcOrd="0" destOrd="0" presId="urn:microsoft.com/office/officeart/2005/8/layout/list1"/>
    <dgm:cxn modelId="{F3414FB2-D647-4A40-B997-FCB968C6E4E4}" srcId="{99404FB8-9BF4-48D7-81FF-3470DCA68FC6}" destId="{846793D2-54C6-4C07-88B6-D1CD0FA0ACA9}" srcOrd="3" destOrd="0" parTransId="{7D44531C-5984-407C-9586-50DFB301FE5F}" sibTransId="{BBD80DC1-FF2C-4344-9A7F-318FB153C6C5}"/>
    <dgm:cxn modelId="{C9096FC3-E976-49ED-8DEE-2E1E96A85396}" srcId="{99404FB8-9BF4-48D7-81FF-3470DCA68FC6}" destId="{BCA9254E-4E11-4F04-99F1-CB958D4CDB6F}" srcOrd="1" destOrd="0" parTransId="{BC1716E2-B428-49A5-8C42-AE6B2B292DDA}" sibTransId="{71BA3C52-7F42-42BE-A6AB-B73AE47915A4}"/>
    <dgm:cxn modelId="{624B53DA-F4F4-4F23-B419-1DA53A94B84C}" srcId="{99404FB8-9BF4-48D7-81FF-3470DCA68FC6}" destId="{5FA30031-2C01-4313-BC9F-8A4E992F4C09}" srcOrd="4" destOrd="0" parTransId="{BC98CB7C-31DD-4735-A1D9-747688D3845B}" sibTransId="{62DC0915-4AC3-488A-8199-5EA9CDFFD9C7}"/>
    <dgm:cxn modelId="{2647EAE6-E010-4204-ADB3-A26926EFD7E0}" srcId="{99404FB8-9BF4-48D7-81FF-3470DCA68FC6}" destId="{F6CACEA5-6FC5-4753-8B35-280D9353FC64}" srcOrd="2" destOrd="0" parTransId="{1F72363B-36B3-45D3-B7ED-E01A486C1F66}" sibTransId="{62FF5777-08F5-4C84-9C59-281B4DE0C3A2}"/>
    <dgm:cxn modelId="{64E36BF6-E7E4-4749-A942-F8698CCE35B2}" type="presOf" srcId="{BCA9254E-4E11-4F04-99F1-CB958D4CDB6F}" destId="{17FD53C6-30D4-48F4-A85A-DB8BBA6050B4}" srcOrd="0" destOrd="1" presId="urn:microsoft.com/office/officeart/2005/8/layout/list1"/>
    <dgm:cxn modelId="{653885FD-9B4E-48E2-8BB0-B798E363F424}" srcId="{018B2B52-EFF4-4971-833D-6ABDAFBD9E01}" destId="{99404FB8-9BF4-48D7-81FF-3470DCA68FC6}" srcOrd="0" destOrd="0" parTransId="{D5622C58-371E-4D7E-AB07-FC01993CD677}" sibTransId="{A10A9871-CE03-42E7-9329-73E1B2AFB8D1}"/>
    <dgm:cxn modelId="{5F9A21BF-B2E1-4B50-8B58-17D460DB4D34}" type="presParOf" srcId="{CE29ABFA-92D9-4032-AF79-466E0AB9B996}" destId="{8BA5561C-131B-4F90-AD38-12CD2A8F1B63}" srcOrd="0" destOrd="0" presId="urn:microsoft.com/office/officeart/2005/8/layout/list1"/>
    <dgm:cxn modelId="{03D918D6-4D70-4FB3-BA7C-0499DD1F6701}" type="presParOf" srcId="{8BA5561C-131B-4F90-AD38-12CD2A8F1B63}" destId="{F8840461-92E5-48ED-B43F-BB24C49C8349}" srcOrd="0" destOrd="0" presId="urn:microsoft.com/office/officeart/2005/8/layout/list1"/>
    <dgm:cxn modelId="{0DCEE66A-F74B-4201-81A8-D5F7DA129C03}" type="presParOf" srcId="{8BA5561C-131B-4F90-AD38-12CD2A8F1B63}" destId="{DDCF92D3-E59D-4521-9E0A-F80F0021AF0D}" srcOrd="1" destOrd="0" presId="urn:microsoft.com/office/officeart/2005/8/layout/list1"/>
    <dgm:cxn modelId="{AB3C2725-C8B7-4B22-9047-63C4C02BAC50}" type="presParOf" srcId="{CE29ABFA-92D9-4032-AF79-466E0AB9B996}" destId="{ADE45AD7-A7BA-4966-871A-6E4B8E3F6792}" srcOrd="1" destOrd="0" presId="urn:microsoft.com/office/officeart/2005/8/layout/list1"/>
    <dgm:cxn modelId="{7A02DCAA-57E6-40C3-A546-F17A3B9C7082}" type="presParOf" srcId="{CE29ABFA-92D9-4032-AF79-466E0AB9B996}" destId="{17FD53C6-30D4-48F4-A85A-DB8BBA6050B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06E7D0-1ADD-4968-873C-B03889C809C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02FB288-BC8B-4F16-A1E5-27DDD6AE59E8}">
      <dgm:prSet custT="1"/>
      <dgm:spPr/>
      <dgm:t>
        <a:bodyPr/>
        <a:lstStyle/>
        <a:p>
          <a:r>
            <a:rPr lang="en-US" sz="3200" b="1" dirty="0">
              <a:latin typeface="+mj-lt"/>
            </a:rPr>
            <a:t>Organizational Information</a:t>
          </a:r>
          <a:endParaRPr lang="en-US" sz="3200" dirty="0">
            <a:latin typeface="+mj-lt"/>
          </a:endParaRPr>
        </a:p>
      </dgm:t>
    </dgm:pt>
    <dgm:pt modelId="{E9FF7568-69D8-4A3C-ACAA-D1CC1EA5B513}" type="parTrans" cxnId="{4A681DEA-9CF7-481B-AE51-5B06C8562D06}">
      <dgm:prSet/>
      <dgm:spPr/>
      <dgm:t>
        <a:bodyPr/>
        <a:lstStyle/>
        <a:p>
          <a:endParaRPr lang="en-US"/>
        </a:p>
      </dgm:t>
    </dgm:pt>
    <dgm:pt modelId="{1E5D695B-726F-4D99-8317-25C0C15767CD}" type="sibTrans" cxnId="{4A681DEA-9CF7-481B-AE51-5B06C8562D06}">
      <dgm:prSet/>
      <dgm:spPr/>
      <dgm:t>
        <a:bodyPr/>
        <a:lstStyle/>
        <a:p>
          <a:endParaRPr lang="en-US"/>
        </a:p>
      </dgm:t>
    </dgm:pt>
    <dgm:pt modelId="{1C445A90-5822-44B9-85B1-998ED46CCF6C}">
      <dgm:prSet custT="1"/>
      <dgm:spPr/>
      <dgm:t>
        <a:bodyPr/>
        <a:lstStyle/>
        <a:p>
          <a:r>
            <a:rPr lang="en-US" sz="2000" dirty="0">
              <a:latin typeface="+mj-lt"/>
            </a:rPr>
            <a:t>Provide an overview of SUNY Canton, its students, the surrounding community, and a CV for the project director.</a:t>
          </a:r>
        </a:p>
      </dgm:t>
    </dgm:pt>
    <dgm:pt modelId="{C86DA816-2D22-4FA2-BE0D-F347CC087AFD}" type="parTrans" cxnId="{654C23A9-C751-4AA9-93FB-78EC2D593DBB}">
      <dgm:prSet/>
      <dgm:spPr/>
      <dgm:t>
        <a:bodyPr/>
        <a:lstStyle/>
        <a:p>
          <a:endParaRPr lang="en-US"/>
        </a:p>
      </dgm:t>
    </dgm:pt>
    <dgm:pt modelId="{ED4D41E4-6759-4BDD-A95C-978D7753D62F}" type="sibTrans" cxnId="{654C23A9-C751-4AA9-93FB-78EC2D593DBB}">
      <dgm:prSet/>
      <dgm:spPr/>
      <dgm:t>
        <a:bodyPr/>
        <a:lstStyle/>
        <a:p>
          <a:endParaRPr lang="en-US"/>
        </a:p>
      </dgm:t>
    </dgm:pt>
    <dgm:pt modelId="{593C0C9A-2A03-4B3C-853C-31DF3271F402}">
      <dgm:prSet custT="1"/>
      <dgm:spPr/>
      <dgm:t>
        <a:bodyPr/>
        <a:lstStyle/>
        <a:p>
          <a:r>
            <a:rPr lang="en-US" sz="3200" b="1" dirty="0">
              <a:latin typeface="+mj-lt"/>
            </a:rPr>
            <a:t>Conclusion</a:t>
          </a:r>
          <a:endParaRPr lang="en-US" sz="3200" dirty="0">
            <a:latin typeface="+mj-lt"/>
          </a:endParaRPr>
        </a:p>
      </dgm:t>
    </dgm:pt>
    <dgm:pt modelId="{3434A03A-4EFB-4F39-AA7C-8CF334E00382}" type="parTrans" cxnId="{B4A837C4-7D45-48DA-ABDF-A54F1FFEF193}">
      <dgm:prSet/>
      <dgm:spPr/>
      <dgm:t>
        <a:bodyPr/>
        <a:lstStyle/>
        <a:p>
          <a:endParaRPr lang="en-US"/>
        </a:p>
      </dgm:t>
    </dgm:pt>
    <dgm:pt modelId="{FC1149E3-16FA-4679-9C1C-07F4924D4F56}" type="sibTrans" cxnId="{B4A837C4-7D45-48DA-ABDF-A54F1FFEF193}">
      <dgm:prSet/>
      <dgm:spPr/>
      <dgm:t>
        <a:bodyPr/>
        <a:lstStyle/>
        <a:p>
          <a:endParaRPr lang="en-US"/>
        </a:p>
      </dgm:t>
    </dgm:pt>
    <dgm:pt modelId="{8C30BB6C-D27E-475D-8064-CD0613110802}">
      <dgm:prSet custT="1"/>
      <dgm:spPr/>
      <dgm:t>
        <a:bodyPr/>
        <a:lstStyle/>
        <a:p>
          <a:r>
            <a:rPr lang="en-US" sz="2000" dirty="0">
              <a:latin typeface="+mj-lt"/>
            </a:rPr>
            <a:t>Reiterate the importance of the project and why funding is crucial.</a:t>
          </a:r>
        </a:p>
      </dgm:t>
    </dgm:pt>
    <dgm:pt modelId="{C1A41575-349E-45EF-99E7-81F3179044BA}" type="parTrans" cxnId="{F87AD2B3-1978-4244-AB90-7C44144822C5}">
      <dgm:prSet/>
      <dgm:spPr/>
      <dgm:t>
        <a:bodyPr/>
        <a:lstStyle/>
        <a:p>
          <a:endParaRPr lang="en-US"/>
        </a:p>
      </dgm:t>
    </dgm:pt>
    <dgm:pt modelId="{787D845C-2C56-44AE-A0DE-A194E03B3201}" type="sibTrans" cxnId="{F87AD2B3-1978-4244-AB90-7C44144822C5}">
      <dgm:prSet/>
      <dgm:spPr/>
      <dgm:t>
        <a:bodyPr/>
        <a:lstStyle/>
        <a:p>
          <a:endParaRPr lang="en-US"/>
        </a:p>
      </dgm:t>
    </dgm:pt>
    <dgm:pt modelId="{E79026E7-590A-4990-B35C-9B16BD170686}">
      <dgm:prSet custT="1"/>
      <dgm:spPr/>
      <dgm:t>
        <a:bodyPr/>
        <a:lstStyle/>
        <a:p>
          <a:r>
            <a:rPr lang="en-US" sz="2000" dirty="0">
              <a:latin typeface="+mj-lt"/>
            </a:rPr>
            <a:t>Make a final emotional appeal, emphasizing the need for donor support.</a:t>
          </a:r>
        </a:p>
      </dgm:t>
    </dgm:pt>
    <dgm:pt modelId="{5485EF83-AE5D-49B4-A352-60928D13EDF8}" type="parTrans" cxnId="{690AA095-24AD-4D46-8695-778607488FC9}">
      <dgm:prSet/>
      <dgm:spPr/>
      <dgm:t>
        <a:bodyPr/>
        <a:lstStyle/>
        <a:p>
          <a:endParaRPr lang="en-US"/>
        </a:p>
      </dgm:t>
    </dgm:pt>
    <dgm:pt modelId="{00C1C658-C971-4486-B79D-B9548A765E80}" type="sibTrans" cxnId="{690AA095-24AD-4D46-8695-778607488FC9}">
      <dgm:prSet/>
      <dgm:spPr/>
      <dgm:t>
        <a:bodyPr/>
        <a:lstStyle/>
        <a:p>
          <a:endParaRPr lang="en-US"/>
        </a:p>
      </dgm:t>
    </dgm:pt>
    <dgm:pt modelId="{9CCCC42A-8753-4BA5-83BB-0833E95EC401}" type="pres">
      <dgm:prSet presAssocID="{D606E7D0-1ADD-4968-873C-B03889C809C7}" presName="linear" presStyleCnt="0">
        <dgm:presLayoutVars>
          <dgm:dir/>
          <dgm:animLvl val="lvl"/>
          <dgm:resizeHandles val="exact"/>
        </dgm:presLayoutVars>
      </dgm:prSet>
      <dgm:spPr/>
    </dgm:pt>
    <dgm:pt modelId="{525B87C5-4A04-4104-9EA6-05DB9F544BCF}" type="pres">
      <dgm:prSet presAssocID="{402FB288-BC8B-4F16-A1E5-27DDD6AE59E8}" presName="parentLin" presStyleCnt="0"/>
      <dgm:spPr/>
    </dgm:pt>
    <dgm:pt modelId="{BC858452-3BDC-4B1B-A6C2-9508ACBB75B5}" type="pres">
      <dgm:prSet presAssocID="{402FB288-BC8B-4F16-A1E5-27DDD6AE59E8}" presName="parentLeftMargin" presStyleLbl="node1" presStyleIdx="0" presStyleCnt="2"/>
      <dgm:spPr/>
    </dgm:pt>
    <dgm:pt modelId="{5E813305-4B5E-4715-B598-6968508391B5}" type="pres">
      <dgm:prSet presAssocID="{402FB288-BC8B-4F16-A1E5-27DDD6AE59E8}" presName="parentText" presStyleLbl="node1" presStyleIdx="0" presStyleCnt="2">
        <dgm:presLayoutVars>
          <dgm:chMax val="0"/>
          <dgm:bulletEnabled val="1"/>
        </dgm:presLayoutVars>
      </dgm:prSet>
      <dgm:spPr/>
    </dgm:pt>
    <dgm:pt modelId="{09F6E157-055C-4F2B-A11A-C3EC9E2647E2}" type="pres">
      <dgm:prSet presAssocID="{402FB288-BC8B-4F16-A1E5-27DDD6AE59E8}" presName="negativeSpace" presStyleCnt="0"/>
      <dgm:spPr/>
    </dgm:pt>
    <dgm:pt modelId="{8227A1A2-B05B-47C9-A588-CA89D6AB326A}" type="pres">
      <dgm:prSet presAssocID="{402FB288-BC8B-4F16-A1E5-27DDD6AE59E8}" presName="childText" presStyleLbl="conFgAcc1" presStyleIdx="0" presStyleCnt="2">
        <dgm:presLayoutVars>
          <dgm:bulletEnabled val="1"/>
        </dgm:presLayoutVars>
      </dgm:prSet>
      <dgm:spPr/>
    </dgm:pt>
    <dgm:pt modelId="{F98E5577-EE36-45DD-84E6-CF6BB27AC8BF}" type="pres">
      <dgm:prSet presAssocID="{1E5D695B-726F-4D99-8317-25C0C15767CD}" presName="spaceBetweenRectangles" presStyleCnt="0"/>
      <dgm:spPr/>
    </dgm:pt>
    <dgm:pt modelId="{17A56846-7082-48DB-82BF-1C5B3BB38B48}" type="pres">
      <dgm:prSet presAssocID="{593C0C9A-2A03-4B3C-853C-31DF3271F402}" presName="parentLin" presStyleCnt="0"/>
      <dgm:spPr/>
    </dgm:pt>
    <dgm:pt modelId="{5396FA59-3E04-4B7E-B8D0-F7B598BD475D}" type="pres">
      <dgm:prSet presAssocID="{593C0C9A-2A03-4B3C-853C-31DF3271F402}" presName="parentLeftMargin" presStyleLbl="node1" presStyleIdx="0" presStyleCnt="2"/>
      <dgm:spPr/>
    </dgm:pt>
    <dgm:pt modelId="{53826CCA-C70A-4F83-B71D-83E9EAFC9780}" type="pres">
      <dgm:prSet presAssocID="{593C0C9A-2A03-4B3C-853C-31DF3271F402}" presName="parentText" presStyleLbl="node1" presStyleIdx="1" presStyleCnt="2">
        <dgm:presLayoutVars>
          <dgm:chMax val="0"/>
          <dgm:bulletEnabled val="1"/>
        </dgm:presLayoutVars>
      </dgm:prSet>
      <dgm:spPr/>
    </dgm:pt>
    <dgm:pt modelId="{97E72345-20BA-413E-BFE6-1AAD80DE89DE}" type="pres">
      <dgm:prSet presAssocID="{593C0C9A-2A03-4B3C-853C-31DF3271F402}" presName="negativeSpace" presStyleCnt="0"/>
      <dgm:spPr/>
    </dgm:pt>
    <dgm:pt modelId="{52C755EF-7A4B-4A07-8A23-D521F79B43DF}" type="pres">
      <dgm:prSet presAssocID="{593C0C9A-2A03-4B3C-853C-31DF3271F402}" presName="childText" presStyleLbl="conFgAcc1" presStyleIdx="1" presStyleCnt="2">
        <dgm:presLayoutVars>
          <dgm:bulletEnabled val="1"/>
        </dgm:presLayoutVars>
      </dgm:prSet>
      <dgm:spPr/>
    </dgm:pt>
  </dgm:ptLst>
  <dgm:cxnLst>
    <dgm:cxn modelId="{4EB44E04-3A36-4286-B1DD-D81574D36F5E}" type="presOf" srcId="{1C445A90-5822-44B9-85B1-998ED46CCF6C}" destId="{8227A1A2-B05B-47C9-A588-CA89D6AB326A}" srcOrd="0" destOrd="0" presId="urn:microsoft.com/office/officeart/2005/8/layout/list1"/>
    <dgm:cxn modelId="{12248120-DD18-4A76-AA69-83AEA73CE38B}" type="presOf" srcId="{D606E7D0-1ADD-4968-873C-B03889C809C7}" destId="{9CCCC42A-8753-4BA5-83BB-0833E95EC401}" srcOrd="0" destOrd="0" presId="urn:microsoft.com/office/officeart/2005/8/layout/list1"/>
    <dgm:cxn modelId="{EC7D5927-7BAC-4BC6-AF8A-86A5A6185169}" type="presOf" srcId="{402FB288-BC8B-4F16-A1E5-27DDD6AE59E8}" destId="{BC858452-3BDC-4B1B-A6C2-9508ACBB75B5}" srcOrd="0" destOrd="0" presId="urn:microsoft.com/office/officeart/2005/8/layout/list1"/>
    <dgm:cxn modelId="{F1D06C5F-ECF6-4004-A4C5-42B9524C446E}" type="presOf" srcId="{593C0C9A-2A03-4B3C-853C-31DF3271F402}" destId="{53826CCA-C70A-4F83-B71D-83E9EAFC9780}" srcOrd="1" destOrd="0" presId="urn:microsoft.com/office/officeart/2005/8/layout/list1"/>
    <dgm:cxn modelId="{E54E174D-3716-4198-9B59-4FB959941897}" type="presOf" srcId="{593C0C9A-2A03-4B3C-853C-31DF3271F402}" destId="{5396FA59-3E04-4B7E-B8D0-F7B598BD475D}" srcOrd="0" destOrd="0" presId="urn:microsoft.com/office/officeart/2005/8/layout/list1"/>
    <dgm:cxn modelId="{D2132291-9C6D-4649-A8C8-2D3FBF128B3E}" type="presOf" srcId="{402FB288-BC8B-4F16-A1E5-27DDD6AE59E8}" destId="{5E813305-4B5E-4715-B598-6968508391B5}" srcOrd="1" destOrd="0" presId="urn:microsoft.com/office/officeart/2005/8/layout/list1"/>
    <dgm:cxn modelId="{D3757D92-8D59-4940-AD46-571A309E151C}" type="presOf" srcId="{8C30BB6C-D27E-475D-8064-CD0613110802}" destId="{52C755EF-7A4B-4A07-8A23-D521F79B43DF}" srcOrd="0" destOrd="0" presId="urn:microsoft.com/office/officeart/2005/8/layout/list1"/>
    <dgm:cxn modelId="{690AA095-24AD-4D46-8695-778607488FC9}" srcId="{593C0C9A-2A03-4B3C-853C-31DF3271F402}" destId="{E79026E7-590A-4990-B35C-9B16BD170686}" srcOrd="1" destOrd="0" parTransId="{5485EF83-AE5D-49B4-A352-60928D13EDF8}" sibTransId="{00C1C658-C971-4486-B79D-B9548A765E80}"/>
    <dgm:cxn modelId="{654C23A9-C751-4AA9-93FB-78EC2D593DBB}" srcId="{402FB288-BC8B-4F16-A1E5-27DDD6AE59E8}" destId="{1C445A90-5822-44B9-85B1-998ED46CCF6C}" srcOrd="0" destOrd="0" parTransId="{C86DA816-2D22-4FA2-BE0D-F347CC087AFD}" sibTransId="{ED4D41E4-6759-4BDD-A95C-978D7753D62F}"/>
    <dgm:cxn modelId="{135959AB-7B7E-4157-A2E5-1ED5917EAEF0}" type="presOf" srcId="{E79026E7-590A-4990-B35C-9B16BD170686}" destId="{52C755EF-7A4B-4A07-8A23-D521F79B43DF}" srcOrd="0" destOrd="1" presId="urn:microsoft.com/office/officeart/2005/8/layout/list1"/>
    <dgm:cxn modelId="{F87AD2B3-1978-4244-AB90-7C44144822C5}" srcId="{593C0C9A-2A03-4B3C-853C-31DF3271F402}" destId="{8C30BB6C-D27E-475D-8064-CD0613110802}" srcOrd="0" destOrd="0" parTransId="{C1A41575-349E-45EF-99E7-81F3179044BA}" sibTransId="{787D845C-2C56-44AE-A0DE-A194E03B3201}"/>
    <dgm:cxn modelId="{B4A837C4-7D45-48DA-ABDF-A54F1FFEF193}" srcId="{D606E7D0-1ADD-4968-873C-B03889C809C7}" destId="{593C0C9A-2A03-4B3C-853C-31DF3271F402}" srcOrd="1" destOrd="0" parTransId="{3434A03A-4EFB-4F39-AA7C-8CF334E00382}" sibTransId="{FC1149E3-16FA-4679-9C1C-07F4924D4F56}"/>
    <dgm:cxn modelId="{4A681DEA-9CF7-481B-AE51-5B06C8562D06}" srcId="{D606E7D0-1ADD-4968-873C-B03889C809C7}" destId="{402FB288-BC8B-4F16-A1E5-27DDD6AE59E8}" srcOrd="0" destOrd="0" parTransId="{E9FF7568-69D8-4A3C-ACAA-D1CC1EA5B513}" sibTransId="{1E5D695B-726F-4D99-8317-25C0C15767CD}"/>
    <dgm:cxn modelId="{7FBAA74F-CB0F-462F-A227-05595652BDC1}" type="presParOf" srcId="{9CCCC42A-8753-4BA5-83BB-0833E95EC401}" destId="{525B87C5-4A04-4104-9EA6-05DB9F544BCF}" srcOrd="0" destOrd="0" presId="urn:microsoft.com/office/officeart/2005/8/layout/list1"/>
    <dgm:cxn modelId="{F43AB98E-2195-4EA7-81FC-0EF8DD17FBB0}" type="presParOf" srcId="{525B87C5-4A04-4104-9EA6-05DB9F544BCF}" destId="{BC858452-3BDC-4B1B-A6C2-9508ACBB75B5}" srcOrd="0" destOrd="0" presId="urn:microsoft.com/office/officeart/2005/8/layout/list1"/>
    <dgm:cxn modelId="{A328D28C-7573-4981-A541-4B6EF623EC66}" type="presParOf" srcId="{525B87C5-4A04-4104-9EA6-05DB9F544BCF}" destId="{5E813305-4B5E-4715-B598-6968508391B5}" srcOrd="1" destOrd="0" presId="urn:microsoft.com/office/officeart/2005/8/layout/list1"/>
    <dgm:cxn modelId="{0E1CA306-76C1-4BBC-9327-D32DA52E7638}" type="presParOf" srcId="{9CCCC42A-8753-4BA5-83BB-0833E95EC401}" destId="{09F6E157-055C-4F2B-A11A-C3EC9E2647E2}" srcOrd="1" destOrd="0" presId="urn:microsoft.com/office/officeart/2005/8/layout/list1"/>
    <dgm:cxn modelId="{A3B3581B-B178-41D0-AB1C-1CDB6D4C4667}" type="presParOf" srcId="{9CCCC42A-8753-4BA5-83BB-0833E95EC401}" destId="{8227A1A2-B05B-47C9-A588-CA89D6AB326A}" srcOrd="2" destOrd="0" presId="urn:microsoft.com/office/officeart/2005/8/layout/list1"/>
    <dgm:cxn modelId="{201E7A2B-4B8F-4A18-A647-EFB204578CEA}" type="presParOf" srcId="{9CCCC42A-8753-4BA5-83BB-0833E95EC401}" destId="{F98E5577-EE36-45DD-84E6-CF6BB27AC8BF}" srcOrd="3" destOrd="0" presId="urn:microsoft.com/office/officeart/2005/8/layout/list1"/>
    <dgm:cxn modelId="{8E2B6789-CD83-4CF1-BC4F-F19768AD0811}" type="presParOf" srcId="{9CCCC42A-8753-4BA5-83BB-0833E95EC401}" destId="{17A56846-7082-48DB-82BF-1C5B3BB38B48}" srcOrd="4" destOrd="0" presId="urn:microsoft.com/office/officeart/2005/8/layout/list1"/>
    <dgm:cxn modelId="{560D61E9-9626-4003-9826-0B42A60AC14B}" type="presParOf" srcId="{17A56846-7082-48DB-82BF-1C5B3BB38B48}" destId="{5396FA59-3E04-4B7E-B8D0-F7B598BD475D}" srcOrd="0" destOrd="0" presId="urn:microsoft.com/office/officeart/2005/8/layout/list1"/>
    <dgm:cxn modelId="{16C8C352-B734-45D6-BB37-585F1BE43C13}" type="presParOf" srcId="{17A56846-7082-48DB-82BF-1C5B3BB38B48}" destId="{53826CCA-C70A-4F83-B71D-83E9EAFC9780}" srcOrd="1" destOrd="0" presId="urn:microsoft.com/office/officeart/2005/8/layout/list1"/>
    <dgm:cxn modelId="{4A0ADC4C-11EA-4B80-A609-C18258C07EA5}" type="presParOf" srcId="{9CCCC42A-8753-4BA5-83BB-0833E95EC401}" destId="{97E72345-20BA-413E-BFE6-1AAD80DE89DE}" srcOrd="5" destOrd="0" presId="urn:microsoft.com/office/officeart/2005/8/layout/list1"/>
    <dgm:cxn modelId="{E55EC8CF-C7CF-40C2-B7A8-6EC453E6A901}" type="presParOf" srcId="{9CCCC42A-8753-4BA5-83BB-0833E95EC401}" destId="{52C755EF-7A4B-4A07-8A23-D521F79B43D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7810A-BD67-4D32-B416-FE1DB47CC1F9}">
      <dsp:nvSpPr>
        <dsp:cNvPr id="0" name=""/>
        <dsp:cNvSpPr/>
      </dsp:nvSpPr>
      <dsp:spPr>
        <a:xfrm>
          <a:off x="0" y="145560"/>
          <a:ext cx="6096000" cy="100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166624" rIns="47311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j-lt"/>
            </a:rPr>
            <a:t>Ensure the project aligns with SUNY Canton's and your department's mission and values.</a:t>
          </a:r>
        </a:p>
        <a:p>
          <a:pPr marL="171450" lvl="1" indent="-171450" algn="l" defTabSz="711200">
            <a:lnSpc>
              <a:spcPct val="90000"/>
            </a:lnSpc>
            <a:spcBef>
              <a:spcPct val="0"/>
            </a:spcBef>
            <a:spcAft>
              <a:spcPct val="15000"/>
            </a:spcAft>
            <a:buChar char="•"/>
          </a:pPr>
          <a:r>
            <a:rPr lang="en-US" sz="1600" kern="1200" dirty="0">
              <a:latin typeface="+mj-lt"/>
            </a:rPr>
            <a:t>Clearly document the need the project addresses.</a:t>
          </a:r>
        </a:p>
      </dsp:txBody>
      <dsp:txXfrm>
        <a:off x="0" y="145560"/>
        <a:ext cx="6096000" cy="1008000"/>
      </dsp:txXfrm>
    </dsp:sp>
    <dsp:sp modelId="{1AC8331F-A98F-416A-A2DB-439DF2D07874}">
      <dsp:nvSpPr>
        <dsp:cNvPr id="0" name=""/>
        <dsp:cNvSpPr/>
      </dsp:nvSpPr>
      <dsp:spPr>
        <a:xfrm>
          <a:off x="304800" y="27480"/>
          <a:ext cx="4267200" cy="236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mj-lt"/>
            </a:rPr>
            <a:t>Concept</a:t>
          </a:r>
          <a:endParaRPr lang="en-US" sz="2000" kern="1200" dirty="0">
            <a:latin typeface="+mj-lt"/>
          </a:endParaRPr>
        </a:p>
      </dsp:txBody>
      <dsp:txXfrm>
        <a:off x="316328" y="39008"/>
        <a:ext cx="4244144" cy="213104"/>
      </dsp:txXfrm>
    </dsp:sp>
    <dsp:sp modelId="{C9A97F3C-9DEA-4E68-A6AA-E8EF49C038FD}">
      <dsp:nvSpPr>
        <dsp:cNvPr id="0" name=""/>
        <dsp:cNvSpPr/>
      </dsp:nvSpPr>
      <dsp:spPr>
        <a:xfrm>
          <a:off x="0" y="1314840"/>
          <a:ext cx="6096000" cy="181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166624" rIns="47311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j-lt"/>
            </a:rPr>
            <a:t>Consider the following: </a:t>
          </a:r>
        </a:p>
        <a:p>
          <a:pPr marL="342900" lvl="2" indent="-171450" algn="l" defTabSz="711200">
            <a:lnSpc>
              <a:spcPct val="90000"/>
            </a:lnSpc>
            <a:spcBef>
              <a:spcPct val="0"/>
            </a:spcBef>
            <a:spcAft>
              <a:spcPct val="15000"/>
            </a:spcAft>
            <a:buChar char="•"/>
          </a:pPr>
          <a:r>
            <a:rPr lang="en-US" sz="1600" kern="1200" dirty="0">
              <a:latin typeface="+mj-lt"/>
            </a:rPr>
            <a:t>Nature and execution of the project</a:t>
          </a:r>
        </a:p>
        <a:p>
          <a:pPr marL="342900" lvl="2" indent="-171450" algn="l" defTabSz="711200">
            <a:lnSpc>
              <a:spcPct val="90000"/>
            </a:lnSpc>
            <a:spcBef>
              <a:spcPct val="0"/>
            </a:spcBef>
            <a:spcAft>
              <a:spcPct val="15000"/>
            </a:spcAft>
            <a:buChar char="•"/>
          </a:pPr>
          <a:r>
            <a:rPr lang="en-US" sz="1600" kern="1200" dirty="0">
              <a:latin typeface="+mj-lt"/>
            </a:rPr>
            <a:t>Project timeline</a:t>
          </a:r>
        </a:p>
        <a:p>
          <a:pPr marL="342900" lvl="2" indent="-171450" algn="l" defTabSz="711200">
            <a:lnSpc>
              <a:spcPct val="90000"/>
            </a:lnSpc>
            <a:spcBef>
              <a:spcPct val="0"/>
            </a:spcBef>
            <a:spcAft>
              <a:spcPct val="15000"/>
            </a:spcAft>
            <a:buChar char="•"/>
          </a:pPr>
          <a:r>
            <a:rPr lang="en-US" sz="1600" kern="1200" dirty="0">
              <a:latin typeface="+mj-lt"/>
            </a:rPr>
            <a:t>Anticipated outcomes and evaluation methods</a:t>
          </a:r>
        </a:p>
        <a:p>
          <a:pPr marL="342900" lvl="2" indent="-171450" algn="l" defTabSz="711200">
            <a:lnSpc>
              <a:spcPct val="90000"/>
            </a:lnSpc>
            <a:spcBef>
              <a:spcPct val="0"/>
            </a:spcBef>
            <a:spcAft>
              <a:spcPct val="15000"/>
            </a:spcAft>
            <a:buChar char="•"/>
          </a:pPr>
          <a:r>
            <a:rPr lang="en-US" sz="1600" kern="1200" dirty="0">
              <a:latin typeface="+mj-lt"/>
            </a:rPr>
            <a:t>Staffing and volunteer needs, including existing staff and new hires</a:t>
          </a:r>
        </a:p>
      </dsp:txBody>
      <dsp:txXfrm>
        <a:off x="0" y="1314840"/>
        <a:ext cx="6096000" cy="1814400"/>
      </dsp:txXfrm>
    </dsp:sp>
    <dsp:sp modelId="{88B569C4-4F95-4F7E-BB21-5D6958F23991}">
      <dsp:nvSpPr>
        <dsp:cNvPr id="0" name=""/>
        <dsp:cNvSpPr/>
      </dsp:nvSpPr>
      <dsp:spPr>
        <a:xfrm>
          <a:off x="304800" y="1196760"/>
          <a:ext cx="4267200" cy="236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mj-lt"/>
            </a:rPr>
            <a:t>Program</a:t>
          </a:r>
          <a:endParaRPr lang="en-US" sz="2000" kern="1200" dirty="0">
            <a:latin typeface="+mj-lt"/>
          </a:endParaRPr>
        </a:p>
      </dsp:txBody>
      <dsp:txXfrm>
        <a:off x="316328" y="1208288"/>
        <a:ext cx="4244144" cy="213104"/>
      </dsp:txXfrm>
    </dsp:sp>
    <dsp:sp modelId="{EBD91AB4-E0CF-4F18-9BE3-A257C4B5CC24}">
      <dsp:nvSpPr>
        <dsp:cNvPr id="0" name=""/>
        <dsp:cNvSpPr/>
      </dsp:nvSpPr>
      <dsp:spPr>
        <a:xfrm>
          <a:off x="0" y="3290520"/>
          <a:ext cx="6096000" cy="2016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166624" rIns="47311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j-lt"/>
            </a:rPr>
            <a:t>The budget should reflect a reasonable balance between costs and expected outcomes.</a:t>
          </a:r>
        </a:p>
        <a:p>
          <a:pPr marL="171450" lvl="1" indent="-171450" algn="l" defTabSz="711200">
            <a:lnSpc>
              <a:spcPct val="90000"/>
            </a:lnSpc>
            <a:spcBef>
              <a:spcPct val="0"/>
            </a:spcBef>
            <a:spcAft>
              <a:spcPct val="15000"/>
            </a:spcAft>
            <a:buChar char="•"/>
          </a:pPr>
          <a:r>
            <a:rPr lang="en-US" sz="1600" kern="1200" dirty="0">
              <a:latin typeface="+mj-lt"/>
            </a:rPr>
            <a:t>Sketch out broad budget details early in the process.</a:t>
          </a:r>
        </a:p>
        <a:p>
          <a:pPr marL="171450" lvl="1" indent="-171450" algn="l" defTabSz="711200">
            <a:lnSpc>
              <a:spcPct val="90000"/>
            </a:lnSpc>
            <a:spcBef>
              <a:spcPct val="0"/>
            </a:spcBef>
            <a:spcAft>
              <a:spcPct val="15000"/>
            </a:spcAft>
            <a:buChar char="•"/>
          </a:pPr>
          <a:r>
            <a:rPr lang="en-US" sz="1600" kern="1200" dirty="0">
              <a:latin typeface="+mj-lt"/>
            </a:rPr>
            <a:t>If costs appear prohibitive, adjust plans to ensure cost-effectiveness.</a:t>
          </a:r>
        </a:p>
        <a:p>
          <a:pPr marL="171450" lvl="1" indent="-171450" algn="l" defTabSz="711200">
            <a:lnSpc>
              <a:spcPct val="90000"/>
            </a:lnSpc>
            <a:spcBef>
              <a:spcPct val="0"/>
            </a:spcBef>
            <a:spcAft>
              <a:spcPct val="15000"/>
            </a:spcAft>
            <a:buChar char="•"/>
          </a:pPr>
          <a:r>
            <a:rPr lang="en-US" sz="1600" kern="1200" dirty="0">
              <a:latin typeface="+mj-lt"/>
            </a:rPr>
            <a:t>Work with the Office of Research and Sponsored Programs to ensure all costs are correctly included.</a:t>
          </a:r>
        </a:p>
      </dsp:txBody>
      <dsp:txXfrm>
        <a:off x="0" y="3290520"/>
        <a:ext cx="6096000" cy="2016000"/>
      </dsp:txXfrm>
    </dsp:sp>
    <dsp:sp modelId="{72797887-F8C4-4FDC-AAB1-C93D009BC256}">
      <dsp:nvSpPr>
        <dsp:cNvPr id="0" name=""/>
        <dsp:cNvSpPr/>
      </dsp:nvSpPr>
      <dsp:spPr>
        <a:xfrm>
          <a:off x="304800" y="3172440"/>
          <a:ext cx="4267200" cy="236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Budget</a:t>
          </a:r>
          <a:endParaRPr lang="en-US" sz="2000" kern="1200" dirty="0">
            <a:latin typeface="+mj-lt"/>
          </a:endParaRPr>
        </a:p>
      </dsp:txBody>
      <dsp:txXfrm>
        <a:off x="316328" y="3183968"/>
        <a:ext cx="4244144" cy="21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0B8FE-6660-4F61-939C-D463DB0F1F0E}">
      <dsp:nvSpPr>
        <dsp:cNvPr id="0" name=""/>
        <dsp:cNvSpPr/>
      </dsp:nvSpPr>
      <dsp:spPr>
        <a:xfrm>
          <a:off x="0" y="2604"/>
          <a:ext cx="6096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E2C77-9603-41E7-A00B-0D35EB1E310D}">
      <dsp:nvSpPr>
        <dsp:cNvPr id="0" name=""/>
        <dsp:cNvSpPr/>
      </dsp:nvSpPr>
      <dsp:spPr>
        <a:xfrm>
          <a:off x="0" y="2604"/>
          <a:ext cx="6096000"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mj-lt"/>
            </a:rPr>
            <a:t>1. Abstract</a:t>
          </a:r>
        </a:p>
      </dsp:txBody>
      <dsp:txXfrm>
        <a:off x="0" y="2604"/>
        <a:ext cx="6096000" cy="888131"/>
      </dsp:txXfrm>
    </dsp:sp>
    <dsp:sp modelId="{AB3C5921-CEA7-4A49-8358-5366CFBE68EC}">
      <dsp:nvSpPr>
        <dsp:cNvPr id="0" name=""/>
        <dsp:cNvSpPr/>
      </dsp:nvSpPr>
      <dsp:spPr>
        <a:xfrm>
          <a:off x="0" y="890736"/>
          <a:ext cx="6096000" cy="0"/>
        </a:xfrm>
        <a:prstGeom prst="line">
          <a:avLst/>
        </a:prstGeom>
        <a:solidFill>
          <a:schemeClr val="accent2">
            <a:hueOff val="-4019271"/>
            <a:satOff val="-112"/>
            <a:lumOff val="1412"/>
            <a:alphaOff val="0"/>
          </a:schemeClr>
        </a:solidFill>
        <a:ln w="12700" cap="flat" cmpd="sng" algn="ctr">
          <a:solidFill>
            <a:schemeClr val="accent2">
              <a:hueOff val="-4019271"/>
              <a:satOff val="-112"/>
              <a:lumOff val="1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4E539-2210-4FE1-BCAC-C4DBAA5483B7}">
      <dsp:nvSpPr>
        <dsp:cNvPr id="0" name=""/>
        <dsp:cNvSpPr/>
      </dsp:nvSpPr>
      <dsp:spPr>
        <a:xfrm>
          <a:off x="0" y="890736"/>
          <a:ext cx="6096000"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mj-lt"/>
            </a:rPr>
            <a:t>2. Statement of Need</a:t>
          </a:r>
        </a:p>
      </dsp:txBody>
      <dsp:txXfrm>
        <a:off x="0" y="890736"/>
        <a:ext cx="6096000" cy="888131"/>
      </dsp:txXfrm>
    </dsp:sp>
    <dsp:sp modelId="{32D2DF9B-2F9B-486C-8277-5B858DE5EB85}">
      <dsp:nvSpPr>
        <dsp:cNvPr id="0" name=""/>
        <dsp:cNvSpPr/>
      </dsp:nvSpPr>
      <dsp:spPr>
        <a:xfrm>
          <a:off x="0" y="1778868"/>
          <a:ext cx="6096000" cy="0"/>
        </a:xfrm>
        <a:prstGeom prst="line">
          <a:avLst/>
        </a:prstGeom>
        <a:solidFill>
          <a:schemeClr val="accent2">
            <a:hueOff val="-8038542"/>
            <a:satOff val="-225"/>
            <a:lumOff val="2824"/>
            <a:alphaOff val="0"/>
          </a:schemeClr>
        </a:solidFill>
        <a:ln w="12700" cap="flat" cmpd="sng" algn="ctr">
          <a:solidFill>
            <a:schemeClr val="accent2">
              <a:hueOff val="-8038542"/>
              <a:satOff val="-225"/>
              <a:lumOff val="2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C2B99-8EB6-435C-990D-66CD92396F81}">
      <dsp:nvSpPr>
        <dsp:cNvPr id="0" name=""/>
        <dsp:cNvSpPr/>
      </dsp:nvSpPr>
      <dsp:spPr>
        <a:xfrm>
          <a:off x="0" y="1778868"/>
          <a:ext cx="6096000"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mj-lt"/>
            </a:rPr>
            <a:t>3. Project Description</a:t>
          </a:r>
        </a:p>
      </dsp:txBody>
      <dsp:txXfrm>
        <a:off x="0" y="1778868"/>
        <a:ext cx="6096000" cy="888131"/>
      </dsp:txXfrm>
    </dsp:sp>
    <dsp:sp modelId="{CED27232-F26E-449E-AF48-E76F3890A209}">
      <dsp:nvSpPr>
        <dsp:cNvPr id="0" name=""/>
        <dsp:cNvSpPr/>
      </dsp:nvSpPr>
      <dsp:spPr>
        <a:xfrm>
          <a:off x="0" y="2667000"/>
          <a:ext cx="6096000" cy="0"/>
        </a:xfrm>
        <a:prstGeom prst="line">
          <a:avLst/>
        </a:prstGeom>
        <a:solidFill>
          <a:schemeClr val="accent2">
            <a:hueOff val="-12057815"/>
            <a:satOff val="-337"/>
            <a:lumOff val="4235"/>
            <a:alphaOff val="0"/>
          </a:schemeClr>
        </a:solidFill>
        <a:ln w="12700" cap="flat" cmpd="sng" algn="ctr">
          <a:solidFill>
            <a:schemeClr val="accent2">
              <a:hueOff val="-12057815"/>
              <a:satOff val="-337"/>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1D21B-E014-4A08-8731-9F04D1ACD436}">
      <dsp:nvSpPr>
        <dsp:cNvPr id="0" name=""/>
        <dsp:cNvSpPr/>
      </dsp:nvSpPr>
      <dsp:spPr>
        <a:xfrm>
          <a:off x="0" y="2667000"/>
          <a:ext cx="6096000"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mj-lt"/>
            </a:rPr>
            <a:t>4. Budget</a:t>
          </a:r>
        </a:p>
      </dsp:txBody>
      <dsp:txXfrm>
        <a:off x="0" y="2667000"/>
        <a:ext cx="6096000" cy="888131"/>
      </dsp:txXfrm>
    </dsp:sp>
    <dsp:sp modelId="{77F934BA-58D2-43BC-AA45-382FAD5B99EF}">
      <dsp:nvSpPr>
        <dsp:cNvPr id="0" name=""/>
        <dsp:cNvSpPr/>
      </dsp:nvSpPr>
      <dsp:spPr>
        <a:xfrm>
          <a:off x="0" y="3555131"/>
          <a:ext cx="6096000" cy="0"/>
        </a:xfrm>
        <a:prstGeom prst="line">
          <a:avLst/>
        </a:prstGeom>
        <a:solidFill>
          <a:schemeClr val="accent2">
            <a:hueOff val="-16077085"/>
            <a:satOff val="-450"/>
            <a:lumOff val="5647"/>
            <a:alphaOff val="0"/>
          </a:schemeClr>
        </a:solidFill>
        <a:ln w="12700" cap="flat" cmpd="sng" algn="ctr">
          <a:solidFill>
            <a:schemeClr val="accent2">
              <a:hueOff val="-16077085"/>
              <a:satOff val="-450"/>
              <a:lumOff val="5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50736-0522-4F5B-85B4-35F10C91E18B}">
      <dsp:nvSpPr>
        <dsp:cNvPr id="0" name=""/>
        <dsp:cNvSpPr/>
      </dsp:nvSpPr>
      <dsp:spPr>
        <a:xfrm>
          <a:off x="0" y="3555131"/>
          <a:ext cx="6096000"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mj-lt"/>
            </a:rPr>
            <a:t>5. Organizational Information</a:t>
          </a:r>
        </a:p>
      </dsp:txBody>
      <dsp:txXfrm>
        <a:off x="0" y="3555131"/>
        <a:ext cx="6096000" cy="888131"/>
      </dsp:txXfrm>
    </dsp:sp>
    <dsp:sp modelId="{5BCA38D5-8BBB-44FD-840F-B8AFF5BE5F47}">
      <dsp:nvSpPr>
        <dsp:cNvPr id="0" name=""/>
        <dsp:cNvSpPr/>
      </dsp:nvSpPr>
      <dsp:spPr>
        <a:xfrm>
          <a:off x="0" y="4443263"/>
          <a:ext cx="6096000" cy="0"/>
        </a:xfrm>
        <a:prstGeom prst="line">
          <a:avLst/>
        </a:prstGeom>
        <a:solidFill>
          <a:schemeClr val="accent2">
            <a:hueOff val="-20096356"/>
            <a:satOff val="-562"/>
            <a:lumOff val="7059"/>
            <a:alphaOff val="0"/>
          </a:schemeClr>
        </a:solidFill>
        <a:ln w="12700" cap="flat" cmpd="sng" algn="ctr">
          <a:solidFill>
            <a:schemeClr val="accent2">
              <a:hueOff val="-20096356"/>
              <a:satOff val="-562"/>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469BD-89A2-4808-8365-C27C794DC636}">
      <dsp:nvSpPr>
        <dsp:cNvPr id="0" name=""/>
        <dsp:cNvSpPr/>
      </dsp:nvSpPr>
      <dsp:spPr>
        <a:xfrm>
          <a:off x="0" y="4443263"/>
          <a:ext cx="6096000" cy="88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mj-lt"/>
            </a:rPr>
            <a:t>6. Conclusion</a:t>
          </a:r>
        </a:p>
      </dsp:txBody>
      <dsp:txXfrm>
        <a:off x="0" y="4443263"/>
        <a:ext cx="6096000" cy="888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2677F-C73F-4F4D-B293-FB2EF1CBD077}">
      <dsp:nvSpPr>
        <dsp:cNvPr id="0" name=""/>
        <dsp:cNvSpPr/>
      </dsp:nvSpPr>
      <dsp:spPr>
        <a:xfrm>
          <a:off x="0" y="504299"/>
          <a:ext cx="6096000" cy="1701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499872" rIns="47311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rPr>
            <a:t>A concise overview of the proposal, summarizing the need, implementation, and sustainability.</a:t>
          </a:r>
        </a:p>
      </dsp:txBody>
      <dsp:txXfrm>
        <a:off x="0" y="504299"/>
        <a:ext cx="6096000" cy="1701000"/>
      </dsp:txXfrm>
    </dsp:sp>
    <dsp:sp modelId="{1E949301-92B7-43C8-A404-D90B33D7DEE5}">
      <dsp:nvSpPr>
        <dsp:cNvPr id="0" name=""/>
        <dsp:cNvSpPr/>
      </dsp:nvSpPr>
      <dsp:spPr>
        <a:xfrm>
          <a:off x="304800" y="150059"/>
          <a:ext cx="4267200"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Abstract</a:t>
          </a:r>
        </a:p>
      </dsp:txBody>
      <dsp:txXfrm>
        <a:off x="339385" y="184644"/>
        <a:ext cx="4198030" cy="639310"/>
      </dsp:txXfrm>
    </dsp:sp>
    <dsp:sp modelId="{A2B0F0DD-F4FB-4E38-B329-023991388B08}">
      <dsp:nvSpPr>
        <dsp:cNvPr id="0" name=""/>
        <dsp:cNvSpPr/>
      </dsp:nvSpPr>
      <dsp:spPr>
        <a:xfrm>
          <a:off x="0" y="2689139"/>
          <a:ext cx="6096000" cy="2494800"/>
        </a:xfrm>
        <a:prstGeom prst="rect">
          <a:avLst/>
        </a:prstGeom>
        <a:solidFill>
          <a:schemeClr val="lt1">
            <a:alpha val="90000"/>
            <a:hueOff val="0"/>
            <a:satOff val="0"/>
            <a:lumOff val="0"/>
            <a:alphaOff val="0"/>
          </a:schemeClr>
        </a:solidFill>
        <a:ln w="12700" cap="flat" cmpd="sng" algn="ctr">
          <a:solidFill>
            <a:schemeClr val="accent5">
              <a:hueOff val="1484714"/>
              <a:satOff val="9289"/>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499872" rIns="47311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mj-lt"/>
            </a:rPr>
            <a:t>Clearly define the problem being addressed and provide supporting evidence.</a:t>
          </a:r>
        </a:p>
        <a:p>
          <a:pPr marL="228600" lvl="1" indent="-228600" algn="l" defTabSz="1066800">
            <a:lnSpc>
              <a:spcPct val="90000"/>
            </a:lnSpc>
            <a:spcBef>
              <a:spcPct val="0"/>
            </a:spcBef>
            <a:spcAft>
              <a:spcPct val="15000"/>
            </a:spcAft>
            <a:buChar char="•"/>
          </a:pPr>
          <a:r>
            <a:rPr lang="en-US" sz="2400" kern="1200">
              <a:latin typeface="+mj-lt"/>
            </a:rPr>
            <a:t>Establish the organization's understanding of the issue.</a:t>
          </a:r>
        </a:p>
      </dsp:txBody>
      <dsp:txXfrm>
        <a:off x="0" y="2689139"/>
        <a:ext cx="6096000" cy="2494800"/>
      </dsp:txXfrm>
    </dsp:sp>
    <dsp:sp modelId="{D5D53D63-EEE3-4557-BD3E-A97B198D15D0}">
      <dsp:nvSpPr>
        <dsp:cNvPr id="0" name=""/>
        <dsp:cNvSpPr/>
      </dsp:nvSpPr>
      <dsp:spPr>
        <a:xfrm>
          <a:off x="304800" y="2334900"/>
          <a:ext cx="4267200" cy="708480"/>
        </a:xfrm>
        <a:prstGeom prst="roundRect">
          <a:avLst/>
        </a:prstGeom>
        <a:solidFill>
          <a:schemeClr val="accent5">
            <a:hueOff val="1484714"/>
            <a:satOff val="9289"/>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Statement of Need</a:t>
          </a:r>
        </a:p>
      </dsp:txBody>
      <dsp:txXfrm>
        <a:off x="339385" y="2369485"/>
        <a:ext cx="4198030"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D53C6-30D4-48F4-A85A-DB8BBA6050B4}">
      <dsp:nvSpPr>
        <dsp:cNvPr id="0" name=""/>
        <dsp:cNvSpPr/>
      </dsp:nvSpPr>
      <dsp:spPr>
        <a:xfrm>
          <a:off x="0" y="309570"/>
          <a:ext cx="5334000" cy="34713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3978" tIns="395732" rIns="41397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mj-lt"/>
            </a:rPr>
            <a:t>Objectives: Define project goals.</a:t>
          </a:r>
          <a:endParaRPr lang="en-US" sz="1900" kern="1200" dirty="0"/>
        </a:p>
        <a:p>
          <a:pPr marL="171450" lvl="1" indent="-171450" algn="l" defTabSz="844550">
            <a:lnSpc>
              <a:spcPct val="90000"/>
            </a:lnSpc>
            <a:spcBef>
              <a:spcPct val="0"/>
            </a:spcBef>
            <a:spcAft>
              <a:spcPct val="15000"/>
            </a:spcAft>
            <a:buChar char="•"/>
          </a:pPr>
          <a:r>
            <a:rPr lang="en-US" sz="1900" kern="1200" dirty="0">
              <a:latin typeface="+mj-lt"/>
            </a:rPr>
            <a:t>Methods: Outline how the project will be implemented.</a:t>
          </a:r>
        </a:p>
        <a:p>
          <a:pPr marL="171450" lvl="1" indent="-171450" algn="l" defTabSz="844550">
            <a:lnSpc>
              <a:spcPct val="90000"/>
            </a:lnSpc>
            <a:spcBef>
              <a:spcPct val="0"/>
            </a:spcBef>
            <a:spcAft>
              <a:spcPct val="15000"/>
            </a:spcAft>
            <a:buChar char="•"/>
          </a:pPr>
          <a:r>
            <a:rPr lang="en-US" sz="1900" kern="1200" dirty="0">
              <a:latin typeface="+mj-lt"/>
            </a:rPr>
            <a:t>Staffing/Administration: Detail staffing and management requirements.</a:t>
          </a:r>
        </a:p>
        <a:p>
          <a:pPr marL="171450" lvl="1" indent="-171450" algn="l" defTabSz="844550">
            <a:lnSpc>
              <a:spcPct val="90000"/>
            </a:lnSpc>
            <a:spcBef>
              <a:spcPct val="0"/>
            </a:spcBef>
            <a:spcAft>
              <a:spcPct val="15000"/>
            </a:spcAft>
            <a:buChar char="•"/>
          </a:pPr>
          <a:r>
            <a:rPr lang="en-US" sz="1900" kern="1200">
              <a:latin typeface="+mj-lt"/>
            </a:rPr>
            <a:t>Evaluation: Describe how outcomes will be measured.</a:t>
          </a:r>
        </a:p>
        <a:p>
          <a:pPr marL="171450" lvl="1" indent="-171450" algn="l" defTabSz="844550">
            <a:lnSpc>
              <a:spcPct val="90000"/>
            </a:lnSpc>
            <a:spcBef>
              <a:spcPct val="0"/>
            </a:spcBef>
            <a:spcAft>
              <a:spcPct val="15000"/>
            </a:spcAft>
            <a:buChar char="•"/>
          </a:pPr>
          <a:r>
            <a:rPr lang="en-US" sz="1900" kern="1200">
              <a:latin typeface="+mj-lt"/>
            </a:rPr>
            <a:t>Sustainability: Explain how the project will be maintained or scaled in the future.</a:t>
          </a:r>
        </a:p>
      </dsp:txBody>
      <dsp:txXfrm>
        <a:off x="0" y="309570"/>
        <a:ext cx="5334000" cy="3471300"/>
      </dsp:txXfrm>
    </dsp:sp>
    <dsp:sp modelId="{DDCF92D3-E59D-4521-9E0A-F80F0021AF0D}">
      <dsp:nvSpPr>
        <dsp:cNvPr id="0" name=""/>
        <dsp:cNvSpPr/>
      </dsp:nvSpPr>
      <dsp:spPr>
        <a:xfrm>
          <a:off x="266700" y="29130"/>
          <a:ext cx="3733800" cy="5608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j-lt"/>
            </a:rPr>
            <a:t>Project Description</a:t>
          </a:r>
        </a:p>
      </dsp:txBody>
      <dsp:txXfrm>
        <a:off x="294080" y="56510"/>
        <a:ext cx="3679040"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7A1A2-B05B-47C9-A588-CA89D6AB326A}">
      <dsp:nvSpPr>
        <dsp:cNvPr id="0" name=""/>
        <dsp:cNvSpPr/>
      </dsp:nvSpPr>
      <dsp:spPr>
        <a:xfrm>
          <a:off x="0" y="441537"/>
          <a:ext cx="6858000" cy="158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2257" tIns="583184" rIns="53225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mj-lt"/>
            </a:rPr>
            <a:t>Provide an overview of SUNY Canton, its students, the surrounding community, and a CV for the project director.</a:t>
          </a:r>
        </a:p>
      </dsp:txBody>
      <dsp:txXfrm>
        <a:off x="0" y="441537"/>
        <a:ext cx="6858000" cy="1587600"/>
      </dsp:txXfrm>
    </dsp:sp>
    <dsp:sp modelId="{5E813305-4B5E-4715-B598-6968508391B5}">
      <dsp:nvSpPr>
        <dsp:cNvPr id="0" name=""/>
        <dsp:cNvSpPr/>
      </dsp:nvSpPr>
      <dsp:spPr>
        <a:xfrm>
          <a:off x="342900" y="28257"/>
          <a:ext cx="4800600"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Organizational Information</a:t>
          </a:r>
          <a:endParaRPr lang="en-US" sz="3200" kern="1200" dirty="0">
            <a:latin typeface="+mj-lt"/>
          </a:endParaRPr>
        </a:p>
      </dsp:txBody>
      <dsp:txXfrm>
        <a:off x="383249" y="68606"/>
        <a:ext cx="4719902" cy="745862"/>
      </dsp:txXfrm>
    </dsp:sp>
    <dsp:sp modelId="{52C755EF-7A4B-4A07-8A23-D521F79B43DF}">
      <dsp:nvSpPr>
        <dsp:cNvPr id="0" name=""/>
        <dsp:cNvSpPr/>
      </dsp:nvSpPr>
      <dsp:spPr>
        <a:xfrm>
          <a:off x="0" y="2593617"/>
          <a:ext cx="6858000" cy="1940400"/>
        </a:xfrm>
        <a:prstGeom prst="rect">
          <a:avLst/>
        </a:prstGeom>
        <a:solidFill>
          <a:schemeClr val="lt1">
            <a:alpha val="90000"/>
            <a:hueOff val="0"/>
            <a:satOff val="0"/>
            <a:lumOff val="0"/>
            <a:alphaOff val="0"/>
          </a:schemeClr>
        </a:solidFill>
        <a:ln w="12700" cap="flat" cmpd="sng" algn="ctr">
          <a:solidFill>
            <a:schemeClr val="accent2">
              <a:hueOff val="-20096356"/>
              <a:satOff val="-562"/>
              <a:lumOff val="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2257" tIns="583184" rIns="53225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mj-lt"/>
            </a:rPr>
            <a:t>Reiterate the importance of the project and why funding is crucial.</a:t>
          </a:r>
        </a:p>
        <a:p>
          <a:pPr marL="228600" lvl="1" indent="-228600" algn="l" defTabSz="889000">
            <a:lnSpc>
              <a:spcPct val="90000"/>
            </a:lnSpc>
            <a:spcBef>
              <a:spcPct val="0"/>
            </a:spcBef>
            <a:spcAft>
              <a:spcPct val="15000"/>
            </a:spcAft>
            <a:buChar char="•"/>
          </a:pPr>
          <a:r>
            <a:rPr lang="en-US" sz="2000" kern="1200" dirty="0">
              <a:latin typeface="+mj-lt"/>
            </a:rPr>
            <a:t>Make a final emotional appeal, emphasizing the need for donor support.</a:t>
          </a:r>
        </a:p>
      </dsp:txBody>
      <dsp:txXfrm>
        <a:off x="0" y="2593617"/>
        <a:ext cx="6858000" cy="1940400"/>
      </dsp:txXfrm>
    </dsp:sp>
    <dsp:sp modelId="{53826CCA-C70A-4F83-B71D-83E9EAFC9780}">
      <dsp:nvSpPr>
        <dsp:cNvPr id="0" name=""/>
        <dsp:cNvSpPr/>
      </dsp:nvSpPr>
      <dsp:spPr>
        <a:xfrm>
          <a:off x="342900" y="2180337"/>
          <a:ext cx="4800600" cy="826560"/>
        </a:xfrm>
        <a:prstGeom prst="roundRect">
          <a:avLst/>
        </a:prstGeom>
        <a:solidFill>
          <a:schemeClr val="accent2">
            <a:hueOff val="-20096356"/>
            <a:satOff val="-562"/>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Conclusion</a:t>
          </a:r>
          <a:endParaRPr lang="en-US" sz="3200" kern="1200" dirty="0">
            <a:latin typeface="+mj-lt"/>
          </a:endParaRPr>
        </a:p>
      </dsp:txBody>
      <dsp:txXfrm>
        <a:off x="383249" y="2220686"/>
        <a:ext cx="471990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12/11/2024</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6099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12/11/2024</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4415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12/11/2024</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1099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12/11/2024</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2543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12/11/2024</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730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12/11/2024</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6045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12/11/2024</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472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12/11/2024</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566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12/11/2024</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6518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12/11/2024</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7179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12/11/2024</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3883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12/11/2024</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484465430"/>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4" name="Picture 13" descr="A colorful light bulb with business icons">
            <a:extLst>
              <a:ext uri="{FF2B5EF4-FFF2-40B4-BE49-F238E27FC236}">
                <a16:creationId xmlns:a16="http://schemas.microsoft.com/office/drawing/2014/main" id="{9E96A2E0-F847-2F6A-705C-1ED73DD30C47}"/>
              </a:ext>
            </a:extLst>
          </p:cNvPr>
          <p:cNvPicPr>
            <a:picLocks noChangeAspect="1"/>
          </p:cNvPicPr>
          <p:nvPr/>
        </p:nvPicPr>
        <p:blipFill>
          <a:blip r:embed="rId2"/>
          <a:srcRect l="14797" r="22982" b="1"/>
          <a:stretch/>
        </p:blipFill>
        <p:spPr>
          <a:xfrm>
            <a:off x="20" y="10"/>
            <a:ext cx="6095980" cy="6857990"/>
          </a:xfrm>
          <a:custGeom>
            <a:avLst/>
            <a:gdLst/>
            <a:ahLst/>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p:spPr>
      </p:pic>
      <p:sp>
        <p:nvSpPr>
          <p:cNvPr id="15" name="Freeform: Shape 14">
            <a:extLst>
              <a:ext uri="{FF2B5EF4-FFF2-40B4-BE49-F238E27FC236}">
                <a16:creationId xmlns:a16="http://schemas.microsoft.com/office/drawing/2014/main" id="{55F5D1E8-E605-4EFC-8912-6E191F84F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89134">
            <a:off x="2400596"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AEBFD372-F545-8850-D26D-CA037FB6C183}"/>
              </a:ext>
            </a:extLst>
          </p:cNvPr>
          <p:cNvSpPr>
            <a:spLocks noGrp="1"/>
          </p:cNvSpPr>
          <p:nvPr>
            <p:ph type="ctrTitle"/>
          </p:nvPr>
        </p:nvSpPr>
        <p:spPr>
          <a:xfrm>
            <a:off x="6858000" y="1524000"/>
            <a:ext cx="4572000" cy="2286000"/>
          </a:xfrm>
        </p:spPr>
        <p:txBody>
          <a:bodyPr>
            <a:normAutofit/>
          </a:bodyPr>
          <a:lstStyle/>
          <a:p>
            <a:pPr algn="l"/>
            <a:r>
              <a:rPr lang="en-US" sz="4400" dirty="0"/>
              <a:t>Proposal Writing Process</a:t>
            </a:r>
          </a:p>
        </p:txBody>
      </p:sp>
    </p:spTree>
    <p:extLst>
      <p:ext uri="{BB962C8B-B14F-4D97-AF65-F5344CB8AC3E}">
        <p14:creationId xmlns:p14="http://schemas.microsoft.com/office/powerpoint/2010/main" val="2739125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4F8DE39C-9770-6922-CF63-C5179AD3B640}"/>
              </a:ext>
            </a:extLst>
          </p:cNvPr>
          <p:cNvPicPr>
            <a:picLocks noChangeAspect="1"/>
          </p:cNvPicPr>
          <p:nvPr/>
        </p:nvPicPr>
        <p:blipFill>
          <a:blip r:embed="rId2"/>
          <a:srcRect l="38226" r="1"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8" name="Freeform: Shape 17">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3619317F-7F6E-75C8-4D18-9946B42458D5}"/>
              </a:ext>
            </a:extLst>
          </p:cNvPr>
          <p:cNvSpPr>
            <a:spLocks noGrp="1"/>
          </p:cNvSpPr>
          <p:nvPr>
            <p:ph idx="1"/>
          </p:nvPr>
        </p:nvSpPr>
        <p:spPr>
          <a:xfrm>
            <a:off x="762000" y="2286000"/>
            <a:ext cx="5334000" cy="3810001"/>
          </a:xfrm>
        </p:spPr>
        <p:txBody>
          <a:bodyPr>
            <a:noAutofit/>
          </a:bodyPr>
          <a:lstStyle/>
          <a:p>
            <a:pPr marL="342900" marR="0" lvl="0" indent="-342900">
              <a:spcBef>
                <a:spcPts val="0"/>
              </a:spcBef>
              <a:spcAft>
                <a:spcPts val="800"/>
              </a:spcAft>
              <a:buSzPts val="1000"/>
              <a:buFont typeface="Symbol" panose="05050102010706020507" pitchFamily="18" charset="2"/>
              <a:buChar char=""/>
              <a:tabLst>
                <a:tab pos="457200" algn="l"/>
              </a:tabLst>
            </a:pPr>
            <a:r>
              <a:rPr lang="en-US" sz="2000" kern="100" dirty="0">
                <a:effectLst/>
                <a:latin typeface="+mj-lt"/>
                <a:ea typeface="Aptos" panose="020B0004020202020204" pitchFamily="34" charset="0"/>
                <a:cs typeface="Times New Roman" panose="02020603050405020304" pitchFamily="18" charset="0"/>
              </a:rPr>
              <a:t>The proposal format may vary based on the funding source.</a:t>
            </a:r>
          </a:p>
          <a:p>
            <a:pPr marL="342900" marR="0" lvl="0" indent="-342900">
              <a:spcBef>
                <a:spcPts val="0"/>
              </a:spcBef>
              <a:spcAft>
                <a:spcPts val="800"/>
              </a:spcAft>
              <a:buSzPts val="1000"/>
              <a:buFont typeface="Symbol" panose="05050102010706020507" pitchFamily="18" charset="2"/>
              <a:buChar char=""/>
              <a:tabLst>
                <a:tab pos="457200" algn="l"/>
              </a:tabLst>
            </a:pPr>
            <a:r>
              <a:rPr lang="en-US" sz="2000" kern="100" dirty="0">
                <a:effectLst/>
                <a:latin typeface="+mj-lt"/>
                <a:ea typeface="Aptos" panose="020B0004020202020204" pitchFamily="34" charset="0"/>
                <a:cs typeface="Times New Roman" panose="02020603050405020304" pitchFamily="18" charset="0"/>
              </a:rPr>
              <a:t>Some funders may prefer a simplified letter format or may only require some components of a full proposal.</a:t>
            </a:r>
          </a:p>
          <a:p>
            <a:pPr marL="342900" marR="0" lvl="0" indent="-342900">
              <a:spcBef>
                <a:spcPts val="0"/>
              </a:spcBef>
              <a:spcAft>
                <a:spcPts val="800"/>
              </a:spcAft>
              <a:buSzPts val="1000"/>
              <a:buFont typeface="Symbol" panose="05050102010706020507" pitchFamily="18" charset="2"/>
              <a:buChar char=""/>
              <a:tabLst>
                <a:tab pos="457200" algn="l"/>
              </a:tabLst>
            </a:pPr>
            <a:r>
              <a:rPr lang="en-US" sz="2000" kern="100" dirty="0">
                <a:effectLst/>
                <a:latin typeface="+mj-lt"/>
                <a:ea typeface="Aptos" panose="020B0004020202020204" pitchFamily="34" charset="0"/>
                <a:cs typeface="Times New Roman" panose="02020603050405020304" pitchFamily="18" charset="0"/>
              </a:rPr>
              <a:t>Always follow the specific guidelines provided by the funding source.</a:t>
            </a:r>
          </a:p>
          <a:p>
            <a:endParaRPr lang="en-US" sz="2000" dirty="0">
              <a:latin typeface="+mj-lt"/>
            </a:endParaRPr>
          </a:p>
        </p:txBody>
      </p:sp>
      <p:sp>
        <p:nvSpPr>
          <p:cNvPr id="2" name="Title 1">
            <a:extLst>
              <a:ext uri="{FF2B5EF4-FFF2-40B4-BE49-F238E27FC236}">
                <a16:creationId xmlns:a16="http://schemas.microsoft.com/office/drawing/2014/main" id="{BDEA1B7A-3263-6565-AADC-6228199C212F}"/>
              </a:ext>
            </a:extLst>
          </p:cNvPr>
          <p:cNvSpPr>
            <a:spLocks noGrp="1"/>
          </p:cNvSpPr>
          <p:nvPr>
            <p:ph type="title"/>
          </p:nvPr>
        </p:nvSpPr>
        <p:spPr>
          <a:xfrm>
            <a:off x="762000" y="762000"/>
            <a:ext cx="5334000" cy="1524000"/>
          </a:xfrm>
        </p:spPr>
        <p:txBody>
          <a:bodyPr>
            <a:normAutofit/>
          </a:bodyPr>
          <a:lstStyle/>
          <a:p>
            <a:r>
              <a:rPr lang="en-US" sz="3200" dirty="0"/>
              <a:t>Letter Proposal</a:t>
            </a:r>
          </a:p>
        </p:txBody>
      </p:sp>
    </p:spTree>
    <p:extLst>
      <p:ext uri="{BB962C8B-B14F-4D97-AF65-F5344CB8AC3E}">
        <p14:creationId xmlns:p14="http://schemas.microsoft.com/office/powerpoint/2010/main" val="624788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05804E6-08AA-49E9-AD30-149FDD3DD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036A470E-0233-1D62-FD50-91BBBA18423D}"/>
              </a:ext>
            </a:extLst>
          </p:cNvPr>
          <p:cNvSpPr>
            <a:spLocks noGrp="1"/>
          </p:cNvSpPr>
          <p:nvPr>
            <p:ph idx="1"/>
          </p:nvPr>
        </p:nvSpPr>
        <p:spPr>
          <a:xfrm>
            <a:off x="6029325" y="3048000"/>
            <a:ext cx="5400676" cy="3048001"/>
          </a:xfrm>
        </p:spPr>
        <p:txBody>
          <a:bodyPr>
            <a:normAutofit/>
          </a:bodyPr>
          <a:lstStyle/>
          <a:p>
            <a:pPr marL="0" indent="0">
              <a:buNone/>
            </a:pPr>
            <a:r>
              <a:rPr lang="en-US" sz="2000" kern="100" dirty="0">
                <a:effectLst/>
                <a:latin typeface="+mj-lt"/>
                <a:ea typeface="Aptos" panose="020B0004020202020204" pitchFamily="34" charset="0"/>
                <a:cs typeface="Times New Roman" panose="02020603050405020304" pitchFamily="18" charset="0"/>
              </a:rPr>
              <a:t>Funding proposals vary greatly depending on sponsor requirements or project/research focus. If you need help figuring out where to start, contact the Office of Research and Sponsored Programs for some guidance.</a:t>
            </a:r>
          </a:p>
          <a:p>
            <a:endParaRPr lang="en-US" sz="2000" dirty="0">
              <a:latin typeface="+mj-lt"/>
            </a:endParaRPr>
          </a:p>
        </p:txBody>
      </p:sp>
      <p:sp>
        <p:nvSpPr>
          <p:cNvPr id="2" name="Title 1">
            <a:extLst>
              <a:ext uri="{FF2B5EF4-FFF2-40B4-BE49-F238E27FC236}">
                <a16:creationId xmlns:a16="http://schemas.microsoft.com/office/drawing/2014/main" id="{FDC4AB60-63F3-C601-2349-5B1412C27417}"/>
              </a:ext>
            </a:extLst>
          </p:cNvPr>
          <p:cNvSpPr>
            <a:spLocks noGrp="1"/>
          </p:cNvSpPr>
          <p:nvPr>
            <p:ph type="title"/>
          </p:nvPr>
        </p:nvSpPr>
        <p:spPr>
          <a:xfrm>
            <a:off x="6029324" y="1523990"/>
            <a:ext cx="5400676" cy="1524010"/>
          </a:xfrm>
        </p:spPr>
        <p:txBody>
          <a:bodyPr anchor="t">
            <a:normAutofit/>
          </a:bodyPr>
          <a:lstStyle/>
          <a:p>
            <a:r>
              <a:rPr lang="en-US" sz="3200" dirty="0"/>
              <a:t>Conclusion</a:t>
            </a:r>
          </a:p>
        </p:txBody>
      </p:sp>
    </p:spTree>
    <p:extLst>
      <p:ext uri="{BB962C8B-B14F-4D97-AF65-F5344CB8AC3E}">
        <p14:creationId xmlns:p14="http://schemas.microsoft.com/office/powerpoint/2010/main" val="3234697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E823007C-DE2C-810A-4ADB-3AE13E12CF6E}"/>
              </a:ext>
            </a:extLst>
          </p:cNvPr>
          <p:cNvSpPr>
            <a:spLocks noGrp="1"/>
          </p:cNvSpPr>
          <p:nvPr>
            <p:ph idx="1"/>
          </p:nvPr>
        </p:nvSpPr>
        <p:spPr>
          <a:xfrm>
            <a:off x="762000" y="2286000"/>
            <a:ext cx="5334000" cy="3810001"/>
          </a:xfrm>
        </p:spPr>
        <p:txBody>
          <a:bodyPr>
            <a:normAutofit/>
          </a:bodyPr>
          <a:lstStyle/>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600" kern="100" dirty="0">
                <a:effectLst/>
                <a:latin typeface="+mj-lt"/>
                <a:ea typeface="Aptos" panose="020B0004020202020204" pitchFamily="34" charset="0"/>
                <a:cs typeface="Times New Roman" panose="02020603050405020304" pitchFamily="18" charset="0"/>
              </a:rPr>
              <a:t>The grant writing process involves planning, research, outreach, and relationship-building with potential foundation, government, and corporate sponsors. A strong partnership between the organization and the donor is essential for success.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600" kern="100" dirty="0">
                <a:effectLst/>
                <a:latin typeface="+mj-lt"/>
                <a:ea typeface="Aptos" panose="020B0004020202020204" pitchFamily="34" charset="0"/>
                <a:cs typeface="Times New Roman" panose="02020603050405020304" pitchFamily="18" charset="0"/>
              </a:rPr>
              <a:t>While organizations often focus on securing funding, it is essential to remember that donations only have value when supporting solid nonprofit programs.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600" kern="100" dirty="0">
                <a:effectLst/>
                <a:latin typeface="+mj-lt"/>
                <a:ea typeface="Aptos" panose="020B0004020202020204" pitchFamily="34" charset="0"/>
                <a:cs typeface="Times New Roman" panose="02020603050405020304" pitchFamily="18" charset="0"/>
              </a:rPr>
              <a:t>Securing funding takes time and persistence. Even a well-crafted proposal can be rejected for various reasons, and it may take up to a year to receive the necessary funds.</a:t>
            </a:r>
          </a:p>
          <a:p>
            <a:pPr>
              <a:lnSpc>
                <a:spcPct val="115000"/>
              </a:lnSpc>
            </a:pPr>
            <a:endParaRPr lang="en-US" sz="1500" dirty="0"/>
          </a:p>
        </p:txBody>
      </p:sp>
      <p:sp>
        <p:nvSpPr>
          <p:cNvPr id="2" name="Title 1">
            <a:extLst>
              <a:ext uri="{FF2B5EF4-FFF2-40B4-BE49-F238E27FC236}">
                <a16:creationId xmlns:a16="http://schemas.microsoft.com/office/drawing/2014/main" id="{9D851179-6D78-E132-52F3-EE31A9E8DEA7}"/>
              </a:ext>
            </a:extLst>
          </p:cNvPr>
          <p:cNvSpPr>
            <a:spLocks noGrp="1"/>
          </p:cNvSpPr>
          <p:nvPr>
            <p:ph type="title"/>
          </p:nvPr>
        </p:nvSpPr>
        <p:spPr>
          <a:xfrm>
            <a:off x="762000" y="762000"/>
            <a:ext cx="5334000" cy="1524000"/>
          </a:xfrm>
        </p:spPr>
        <p:txBody>
          <a:bodyPr>
            <a:normAutofit/>
          </a:bodyPr>
          <a:lstStyle/>
          <a:p>
            <a:r>
              <a:rPr lang="en-US" sz="3200" dirty="0"/>
              <a:t>Introduction</a:t>
            </a:r>
          </a:p>
        </p:txBody>
      </p:sp>
      <p:pic>
        <p:nvPicPr>
          <p:cNvPr id="7" name="Graphic 6" descr="Bank">
            <a:extLst>
              <a:ext uri="{FF2B5EF4-FFF2-40B4-BE49-F238E27FC236}">
                <a16:creationId xmlns:a16="http://schemas.microsoft.com/office/drawing/2014/main" id="{1C641A3B-BDDB-2BD3-6853-7018A24C08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0" y="771525"/>
            <a:ext cx="5334000" cy="5334000"/>
          </a:xfrm>
          <a:prstGeom prst="rect">
            <a:avLst/>
          </a:prstGeom>
        </p:spPr>
      </p:pic>
    </p:spTree>
    <p:extLst>
      <p:ext uri="{BB962C8B-B14F-4D97-AF65-F5344CB8AC3E}">
        <p14:creationId xmlns:p14="http://schemas.microsoft.com/office/powerpoint/2010/main" val="3325164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22A4D8-D85F-8EE1-6D66-EF14B05CA366}"/>
              </a:ext>
            </a:extLst>
          </p:cNvPr>
          <p:cNvPicPr>
            <a:picLocks noChangeAspect="1"/>
          </p:cNvPicPr>
          <p:nvPr/>
        </p:nvPicPr>
        <p:blipFill>
          <a:blip r:embed="rId2"/>
          <a:srcRect l="10811" r="27416"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7204D94D-BBDE-E595-BAE2-29241E1F2ECC}"/>
              </a:ext>
            </a:extLst>
          </p:cNvPr>
          <p:cNvSpPr>
            <a:spLocks noGrp="1"/>
          </p:cNvSpPr>
          <p:nvPr>
            <p:ph idx="1"/>
          </p:nvPr>
        </p:nvSpPr>
        <p:spPr>
          <a:xfrm>
            <a:off x="6096000" y="2286000"/>
            <a:ext cx="5334000" cy="3810001"/>
          </a:xfrm>
        </p:spPr>
        <p:txBody>
          <a:bodyPr>
            <a:noAutofit/>
          </a:bodyPr>
          <a:lstStyle/>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600" b="1" kern="100" dirty="0">
                <a:effectLst/>
                <a:latin typeface="+mj-lt"/>
                <a:ea typeface="Aptos" panose="020B0004020202020204" pitchFamily="34" charset="0"/>
                <a:cs typeface="Times New Roman" panose="02020603050405020304" pitchFamily="18" charset="0"/>
              </a:rPr>
              <a:t>Gathering Documentation</a:t>
            </a:r>
            <a:r>
              <a:rPr lang="en-US" sz="1600" kern="100" dirty="0">
                <a:effectLst/>
                <a:latin typeface="+mj-lt"/>
                <a:ea typeface="Aptos" panose="020B0004020202020204" pitchFamily="34" charset="0"/>
                <a:cs typeface="Times New Roman" panose="02020603050405020304" pitchFamily="18" charset="0"/>
              </a:rPr>
              <a:t>: Collect documentation in three key areas: </a:t>
            </a:r>
          </a:p>
          <a:p>
            <a:pPr marL="742950" marR="0" lvl="1" indent="-285750">
              <a:lnSpc>
                <a:spcPct val="115000"/>
              </a:lnSpc>
              <a:spcBef>
                <a:spcPts val="0"/>
              </a:spcBef>
              <a:spcAft>
                <a:spcPts val="800"/>
              </a:spcAft>
              <a:buSzPts val="1000"/>
              <a:buFont typeface="Courier New" panose="02070309020205020404" pitchFamily="49" charset="0"/>
              <a:buChar char="o"/>
              <a:tabLst>
                <a:tab pos="914400" algn="l"/>
              </a:tabLst>
            </a:pPr>
            <a:r>
              <a:rPr lang="en-US" sz="1600" b="1" kern="100" dirty="0">
                <a:effectLst/>
                <a:latin typeface="+mj-lt"/>
                <a:ea typeface="Aptos" panose="020B0004020202020204" pitchFamily="34" charset="0"/>
                <a:cs typeface="Times New Roman" panose="02020603050405020304" pitchFamily="18" charset="0"/>
              </a:rPr>
              <a:t>Concept</a:t>
            </a:r>
            <a:r>
              <a:rPr lang="en-US" sz="1600" kern="100" dirty="0">
                <a:effectLst/>
                <a:latin typeface="+mj-lt"/>
                <a:ea typeface="Aptos" panose="020B0004020202020204" pitchFamily="34" charset="0"/>
                <a:cs typeface="Times New Roman" panose="02020603050405020304" pitchFamily="18" charset="0"/>
              </a:rPr>
              <a:t>: The overall idea of the project.</a:t>
            </a:r>
          </a:p>
          <a:p>
            <a:pPr marL="742950" marR="0" lvl="1" indent="-285750">
              <a:lnSpc>
                <a:spcPct val="115000"/>
              </a:lnSpc>
              <a:spcBef>
                <a:spcPts val="0"/>
              </a:spcBef>
              <a:spcAft>
                <a:spcPts val="800"/>
              </a:spcAft>
              <a:buSzPts val="1000"/>
              <a:buFont typeface="Courier New" panose="02070309020205020404" pitchFamily="49" charset="0"/>
              <a:buChar char="o"/>
              <a:tabLst>
                <a:tab pos="914400" algn="l"/>
              </a:tabLst>
            </a:pPr>
            <a:r>
              <a:rPr lang="en-US" sz="1600" b="1" kern="100" dirty="0">
                <a:effectLst/>
                <a:latin typeface="+mj-lt"/>
                <a:ea typeface="Aptos" panose="020B0004020202020204" pitchFamily="34" charset="0"/>
                <a:cs typeface="Times New Roman" panose="02020603050405020304" pitchFamily="18" charset="0"/>
              </a:rPr>
              <a:t>Program</a:t>
            </a:r>
            <a:r>
              <a:rPr lang="en-US" sz="1600" kern="100" dirty="0">
                <a:effectLst/>
                <a:latin typeface="+mj-lt"/>
                <a:ea typeface="Aptos" panose="020B0004020202020204" pitchFamily="34" charset="0"/>
                <a:cs typeface="Times New Roman" panose="02020603050405020304" pitchFamily="18" charset="0"/>
              </a:rPr>
              <a:t>: The details of how the project will be carried out.</a:t>
            </a:r>
          </a:p>
          <a:p>
            <a:pPr marL="742950" marR="0" lvl="1" indent="-285750">
              <a:lnSpc>
                <a:spcPct val="115000"/>
              </a:lnSpc>
              <a:spcBef>
                <a:spcPts val="0"/>
              </a:spcBef>
              <a:spcAft>
                <a:spcPts val="800"/>
              </a:spcAft>
              <a:buSzPts val="1000"/>
              <a:buFont typeface="Courier New" panose="02070309020205020404" pitchFamily="49" charset="0"/>
              <a:buChar char="o"/>
              <a:tabLst>
                <a:tab pos="914400" algn="l"/>
              </a:tabLst>
            </a:pPr>
            <a:r>
              <a:rPr lang="en-US" sz="1600" b="1" kern="100" dirty="0">
                <a:effectLst/>
                <a:latin typeface="+mj-lt"/>
                <a:ea typeface="Aptos" panose="020B0004020202020204" pitchFamily="34" charset="0"/>
                <a:cs typeface="Times New Roman" panose="02020603050405020304" pitchFamily="18" charset="0"/>
              </a:rPr>
              <a:t>Expenses</a:t>
            </a:r>
            <a:r>
              <a:rPr lang="en-US" sz="1600" kern="100" dirty="0">
                <a:effectLst/>
                <a:latin typeface="+mj-lt"/>
                <a:ea typeface="Aptos" panose="020B0004020202020204" pitchFamily="34" charset="0"/>
                <a:cs typeface="Times New Roman" panose="02020603050405020304" pitchFamily="18" charset="0"/>
              </a:rPr>
              <a:t>: A preliminary budget to ensure costs are proportional to expected outcomes.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600" b="1" kern="100" dirty="0">
                <a:effectLst/>
                <a:latin typeface="+mj-lt"/>
                <a:ea typeface="Aptos" panose="020B0004020202020204" pitchFamily="34" charset="0"/>
                <a:cs typeface="Times New Roman" panose="02020603050405020304" pitchFamily="18" charset="0"/>
              </a:rPr>
              <a:t>Staff Support</a:t>
            </a:r>
            <a:r>
              <a:rPr lang="en-US" sz="1600" kern="100" dirty="0">
                <a:effectLst/>
                <a:latin typeface="+mj-lt"/>
                <a:ea typeface="Aptos" panose="020B0004020202020204" pitchFamily="34" charset="0"/>
                <a:cs typeface="Times New Roman" panose="02020603050405020304" pitchFamily="18" charset="0"/>
              </a:rPr>
              <a:t>: </a:t>
            </a:r>
          </a:p>
          <a:p>
            <a:pPr marL="742950" marR="0" lvl="1" indent="-285750">
              <a:lnSpc>
                <a:spcPct val="115000"/>
              </a:lnSpc>
              <a:spcBef>
                <a:spcPts val="0"/>
              </a:spcBef>
              <a:spcAft>
                <a:spcPts val="800"/>
              </a:spcAft>
              <a:buSzPts val="1000"/>
              <a:buFont typeface="Courier New" panose="02070309020205020404" pitchFamily="49" charset="0"/>
              <a:buChar char="o"/>
              <a:tabLst>
                <a:tab pos="914400" algn="l"/>
              </a:tabLst>
            </a:pPr>
            <a:r>
              <a:rPr lang="en-US" sz="1600" kern="100" dirty="0">
                <a:effectLst/>
                <a:latin typeface="+mj-lt"/>
                <a:ea typeface="Aptos" panose="020B0004020202020204" pitchFamily="34" charset="0"/>
                <a:cs typeface="Times New Roman" panose="02020603050405020304" pitchFamily="18" charset="0"/>
              </a:rPr>
              <a:t>Rely on knowledgeable department members.</a:t>
            </a:r>
          </a:p>
          <a:p>
            <a:pPr marL="742950" marR="0" lvl="1" indent="-285750">
              <a:lnSpc>
                <a:spcPct val="115000"/>
              </a:lnSpc>
              <a:spcBef>
                <a:spcPts val="0"/>
              </a:spcBef>
              <a:spcAft>
                <a:spcPts val="800"/>
              </a:spcAft>
              <a:buSzPts val="1000"/>
              <a:buFont typeface="Courier New" panose="02070309020205020404" pitchFamily="49" charset="0"/>
              <a:buChar char="o"/>
              <a:tabLst>
                <a:tab pos="914400" algn="l"/>
              </a:tabLst>
            </a:pPr>
            <a:r>
              <a:rPr lang="en-US" sz="1600" kern="100" dirty="0">
                <a:effectLst/>
                <a:latin typeface="+mj-lt"/>
                <a:ea typeface="Aptos" panose="020B0004020202020204" pitchFamily="34" charset="0"/>
                <a:cs typeface="Times New Roman" panose="02020603050405020304" pitchFamily="18" charset="0"/>
              </a:rPr>
              <a:t>You have the support of the Office of Research and Sponsored Programs and the SUNY Research Foundation. You must submit any applications for funding through these entities. They will assist with the submission process and post-award management of funds.</a:t>
            </a:r>
          </a:p>
          <a:p>
            <a:pPr>
              <a:lnSpc>
                <a:spcPct val="115000"/>
              </a:lnSpc>
            </a:pPr>
            <a:endParaRPr lang="en-US" sz="1600" dirty="0"/>
          </a:p>
        </p:txBody>
      </p:sp>
      <p:sp>
        <p:nvSpPr>
          <p:cNvPr id="2" name="Title 1">
            <a:extLst>
              <a:ext uri="{FF2B5EF4-FFF2-40B4-BE49-F238E27FC236}">
                <a16:creationId xmlns:a16="http://schemas.microsoft.com/office/drawing/2014/main" id="{6A2E3DC0-BDCE-DDB5-5CCB-8AC98365961B}"/>
              </a:ext>
            </a:extLst>
          </p:cNvPr>
          <p:cNvSpPr>
            <a:spLocks noGrp="1"/>
          </p:cNvSpPr>
          <p:nvPr>
            <p:ph type="title"/>
          </p:nvPr>
        </p:nvSpPr>
        <p:spPr>
          <a:xfrm>
            <a:off x="6096000" y="762000"/>
            <a:ext cx="5334000" cy="1524000"/>
          </a:xfrm>
        </p:spPr>
        <p:txBody>
          <a:bodyPr>
            <a:normAutofit/>
          </a:bodyPr>
          <a:lstStyle/>
          <a:p>
            <a:r>
              <a:rPr lang="en-US" sz="3200" dirty="0"/>
              <a:t>Background Information</a:t>
            </a:r>
          </a:p>
        </p:txBody>
      </p:sp>
    </p:spTree>
    <p:extLst>
      <p:ext uri="{BB962C8B-B14F-4D97-AF65-F5344CB8AC3E}">
        <p14:creationId xmlns:p14="http://schemas.microsoft.com/office/powerpoint/2010/main" val="2574620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2" name="Freeform: Shape 31">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86BA07B7-E4C4-7356-5FF4-59A918DC8B2E}"/>
              </a:ext>
            </a:extLst>
          </p:cNvPr>
          <p:cNvSpPr>
            <a:spLocks noGrp="1"/>
          </p:cNvSpPr>
          <p:nvPr>
            <p:ph type="title"/>
          </p:nvPr>
        </p:nvSpPr>
        <p:spPr>
          <a:xfrm>
            <a:off x="761999" y="762000"/>
            <a:ext cx="3048001" cy="2286000"/>
          </a:xfrm>
        </p:spPr>
        <p:txBody>
          <a:bodyPr anchor="b">
            <a:normAutofit/>
          </a:bodyPr>
          <a:lstStyle/>
          <a:p>
            <a:r>
              <a:rPr lang="en-US" sz="3200" dirty="0">
                <a:solidFill>
                  <a:srgbClr val="FFFFFF"/>
                </a:solidFill>
              </a:rPr>
              <a:t>Key Components of a Proposal</a:t>
            </a:r>
          </a:p>
        </p:txBody>
      </p:sp>
      <p:graphicFrame>
        <p:nvGraphicFramePr>
          <p:cNvPr id="19" name="Content Placeholder 2">
            <a:extLst>
              <a:ext uri="{FF2B5EF4-FFF2-40B4-BE49-F238E27FC236}">
                <a16:creationId xmlns:a16="http://schemas.microsoft.com/office/drawing/2014/main" id="{611F64FD-89AB-86B3-44A1-FBB02E6C136D}"/>
              </a:ext>
            </a:extLst>
          </p:cNvPr>
          <p:cNvGraphicFramePr>
            <a:graphicFrameLocks noGrp="1"/>
          </p:cNvGraphicFramePr>
          <p:nvPr>
            <p:ph idx="1"/>
            <p:extLst>
              <p:ext uri="{D42A27DB-BD31-4B8C-83A1-F6EECF244321}">
                <p14:modId xmlns:p14="http://schemas.microsoft.com/office/powerpoint/2010/main" val="3910180474"/>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4097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2" name="Freeform: Shape 21">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D1FF0045-C0E0-E9A0-9141-66DE1C451434}"/>
              </a:ext>
            </a:extLst>
          </p:cNvPr>
          <p:cNvSpPr>
            <a:spLocks noGrp="1"/>
          </p:cNvSpPr>
          <p:nvPr>
            <p:ph type="title"/>
          </p:nvPr>
        </p:nvSpPr>
        <p:spPr>
          <a:xfrm>
            <a:off x="761999" y="762000"/>
            <a:ext cx="3048001" cy="2286000"/>
          </a:xfrm>
        </p:spPr>
        <p:txBody>
          <a:bodyPr anchor="b">
            <a:normAutofit/>
          </a:bodyPr>
          <a:lstStyle/>
          <a:p>
            <a:r>
              <a:rPr lang="en-US" sz="3200" dirty="0">
                <a:solidFill>
                  <a:srgbClr val="FFFFFF"/>
                </a:solidFill>
              </a:rPr>
              <a:t>Components of a Proposal</a:t>
            </a:r>
          </a:p>
        </p:txBody>
      </p:sp>
      <p:graphicFrame>
        <p:nvGraphicFramePr>
          <p:cNvPr id="5" name="Content Placeholder 2">
            <a:extLst>
              <a:ext uri="{FF2B5EF4-FFF2-40B4-BE49-F238E27FC236}">
                <a16:creationId xmlns:a16="http://schemas.microsoft.com/office/drawing/2014/main" id="{C97F9AC1-0E01-F5B9-EF71-0B46ACB79BEA}"/>
              </a:ext>
            </a:extLst>
          </p:cNvPr>
          <p:cNvGraphicFramePr>
            <a:graphicFrameLocks noGrp="1"/>
          </p:cNvGraphicFramePr>
          <p:nvPr>
            <p:ph idx="1"/>
            <p:extLst>
              <p:ext uri="{D42A27DB-BD31-4B8C-83A1-F6EECF244321}">
                <p14:modId xmlns:p14="http://schemas.microsoft.com/office/powerpoint/2010/main" val="1235177624"/>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12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4" name="Freeform: Shape 23">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aphicFrame>
        <p:nvGraphicFramePr>
          <p:cNvPr id="5" name="Content Placeholder 2">
            <a:extLst>
              <a:ext uri="{FF2B5EF4-FFF2-40B4-BE49-F238E27FC236}">
                <a16:creationId xmlns:a16="http://schemas.microsoft.com/office/drawing/2014/main" id="{FF1B22DC-7813-3F5E-03C7-01E0878C3975}"/>
              </a:ext>
            </a:extLst>
          </p:cNvPr>
          <p:cNvGraphicFramePr>
            <a:graphicFrameLocks noGrp="1"/>
          </p:cNvGraphicFramePr>
          <p:nvPr>
            <p:ph idx="1"/>
            <p:extLst>
              <p:ext uri="{D42A27DB-BD31-4B8C-83A1-F6EECF244321}">
                <p14:modId xmlns:p14="http://schemas.microsoft.com/office/powerpoint/2010/main" val="1021484984"/>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464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98FC5B9-9F0E-5568-8C57-C7CD695366BE}"/>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graphicFrame>
        <p:nvGraphicFramePr>
          <p:cNvPr id="5" name="Content Placeholder 2">
            <a:extLst>
              <a:ext uri="{FF2B5EF4-FFF2-40B4-BE49-F238E27FC236}">
                <a16:creationId xmlns:a16="http://schemas.microsoft.com/office/drawing/2014/main" id="{F0A72A57-46AA-768F-7F53-412F13504FB3}"/>
              </a:ext>
            </a:extLst>
          </p:cNvPr>
          <p:cNvGraphicFramePr>
            <a:graphicFrameLocks noGrp="1"/>
          </p:cNvGraphicFramePr>
          <p:nvPr>
            <p:ph idx="1"/>
            <p:extLst>
              <p:ext uri="{D42A27DB-BD31-4B8C-83A1-F6EECF244321}">
                <p14:modId xmlns:p14="http://schemas.microsoft.com/office/powerpoint/2010/main" val="1856435655"/>
              </p:ext>
            </p:extLst>
          </p:nvPr>
        </p:nvGraphicFramePr>
        <p:xfrm>
          <a:off x="762000" y="2286000"/>
          <a:ext cx="5334000" cy="3810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104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alculator, pen, compass, money and a paper with graphs printed on it">
            <a:extLst>
              <a:ext uri="{FF2B5EF4-FFF2-40B4-BE49-F238E27FC236}">
                <a16:creationId xmlns:a16="http://schemas.microsoft.com/office/drawing/2014/main" id="{71AB9417-223A-4956-EF9E-1E97167BECB3}"/>
              </a:ext>
            </a:extLst>
          </p:cNvPr>
          <p:cNvPicPr>
            <a:picLocks noChangeAspect="1"/>
          </p:cNvPicPr>
          <p:nvPr/>
        </p:nvPicPr>
        <p:blipFill>
          <a:blip r:embed="rId2"/>
          <a:srcRect l="23834" r="20407" b="-2"/>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31" name="Freeform: Shape 3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DF32A8B1-E58B-657D-7A27-BA6FF786F66B}"/>
              </a:ext>
            </a:extLst>
          </p:cNvPr>
          <p:cNvSpPr>
            <a:spLocks noGrp="1"/>
          </p:cNvSpPr>
          <p:nvPr>
            <p:ph idx="1"/>
          </p:nvPr>
        </p:nvSpPr>
        <p:spPr>
          <a:xfrm>
            <a:off x="6096000" y="2286000"/>
            <a:ext cx="5334000" cy="3810001"/>
          </a:xfrm>
        </p:spPr>
        <p:txBody>
          <a:bodyPr>
            <a:normAutofit/>
          </a:bodyPr>
          <a:lstStyle/>
          <a:p>
            <a:pPr marL="0" marR="0" lvl="0" indent="0">
              <a:lnSpc>
                <a:spcPct val="115000"/>
              </a:lnSpc>
              <a:spcBef>
                <a:spcPts val="0"/>
              </a:spcBef>
              <a:spcAft>
                <a:spcPts val="800"/>
              </a:spcAft>
              <a:buNone/>
              <a:tabLst>
                <a:tab pos="457200" algn="l"/>
              </a:tabLst>
            </a:pPr>
            <a:r>
              <a:rPr lang="en-US" sz="3200" b="1" kern="100" dirty="0">
                <a:effectLst/>
                <a:latin typeface="+mj-lt"/>
                <a:ea typeface="Aptos" panose="020B0004020202020204" pitchFamily="34" charset="0"/>
                <a:cs typeface="Times New Roman" panose="02020603050405020304" pitchFamily="18" charset="0"/>
              </a:rPr>
              <a:t>Budget</a:t>
            </a:r>
            <a:endParaRPr lang="en-US" sz="3200" b="1" kern="100" dirty="0">
              <a:latin typeface="+mj-lt"/>
              <a:ea typeface="Aptos" panose="020B0004020202020204" pitchFamily="34" charset="0"/>
              <a:cs typeface="Times New Roman" panose="02020603050405020304" pitchFamily="18" charset="0"/>
            </a:endParaRPr>
          </a:p>
          <a:p>
            <a:pPr>
              <a:lnSpc>
                <a:spcPct val="115000"/>
              </a:lnSpc>
              <a:spcBef>
                <a:spcPts val="0"/>
              </a:spcBef>
              <a:spcAft>
                <a:spcPts val="800"/>
              </a:spcAft>
              <a:tabLst>
                <a:tab pos="457200" algn="l"/>
              </a:tabLst>
            </a:pPr>
            <a:r>
              <a:rPr lang="en-US" sz="2000" kern="100" dirty="0">
                <a:effectLst/>
                <a:latin typeface="+mj-lt"/>
                <a:ea typeface="Aptos" panose="020B0004020202020204" pitchFamily="34" charset="0"/>
                <a:cs typeface="Times New Roman" panose="02020603050405020304" pitchFamily="18" charset="0"/>
              </a:rPr>
              <a:t>A detailed breakdown of project expenses, including: </a:t>
            </a:r>
          </a:p>
          <a:p>
            <a:pPr lvl="1">
              <a:lnSpc>
                <a:spcPct val="115000"/>
              </a:lnSpc>
              <a:spcBef>
                <a:spcPts val="0"/>
              </a:spcBef>
              <a:spcAft>
                <a:spcPts val="800"/>
              </a:spcAft>
              <a:tabLst>
                <a:tab pos="457200" algn="l"/>
              </a:tabLst>
            </a:pPr>
            <a:r>
              <a:rPr lang="en-US" sz="2000" kern="100" dirty="0">
                <a:effectLst/>
                <a:latin typeface="+mj-lt"/>
                <a:ea typeface="Aptos" panose="020B0004020202020204" pitchFamily="34" charset="0"/>
                <a:cs typeface="Times New Roman" panose="02020603050405020304" pitchFamily="18" charset="0"/>
              </a:rPr>
              <a:t>Salaries, benefits, supplies, contracted services, travel, and indirect costs.</a:t>
            </a:r>
          </a:p>
          <a:p>
            <a:pPr lvl="1">
              <a:lnSpc>
                <a:spcPct val="115000"/>
              </a:lnSpc>
              <a:spcBef>
                <a:spcPts val="0"/>
              </a:spcBef>
              <a:spcAft>
                <a:spcPts val="800"/>
              </a:spcAft>
              <a:tabLst>
                <a:tab pos="457200" algn="l"/>
              </a:tabLst>
            </a:pPr>
            <a:r>
              <a:rPr lang="en-US" sz="2000" kern="100" dirty="0">
                <a:effectLst/>
                <a:latin typeface="+mj-lt"/>
                <a:ea typeface="Aptos" panose="020B0004020202020204" pitchFamily="34" charset="0"/>
                <a:cs typeface="Times New Roman" panose="02020603050405020304" pitchFamily="18" charset="0"/>
              </a:rPr>
              <a:t>Include a budget narrative explaining each line item.</a:t>
            </a:r>
          </a:p>
        </p:txBody>
      </p:sp>
    </p:spTree>
    <p:extLst>
      <p:ext uri="{BB962C8B-B14F-4D97-AF65-F5344CB8AC3E}">
        <p14:creationId xmlns:p14="http://schemas.microsoft.com/office/powerpoint/2010/main" val="3100453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F3A0F6C-EB8F-4A4C-8258-23F6D815E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2" cy="6438900"/>
          </a:xfrm>
          <a:custGeom>
            <a:avLst/>
            <a:gdLst>
              <a:gd name="connsiteX0" fmla="*/ 0 w 12198352"/>
              <a:gd name="connsiteY0" fmla="*/ 0 h 6438900"/>
              <a:gd name="connsiteX1" fmla="*/ 12198352 w 12198352"/>
              <a:gd name="connsiteY1" fmla="*/ 0 h 6438900"/>
              <a:gd name="connsiteX2" fmla="*/ 12198352 w 12198352"/>
              <a:gd name="connsiteY2" fmla="*/ 5644414 h 6438900"/>
              <a:gd name="connsiteX3" fmla="*/ 12042486 w 12198352"/>
              <a:gd name="connsiteY3" fmla="*/ 5750064 h 6438900"/>
              <a:gd name="connsiteX4" fmla="*/ 9483672 w 12198352"/>
              <a:gd name="connsiteY4" fmla="*/ 6432438 h 6438900"/>
              <a:gd name="connsiteX5" fmla="*/ 8500895 w 12198352"/>
              <a:gd name="connsiteY5" fmla="*/ 6437925 h 6438900"/>
              <a:gd name="connsiteX6" fmla="*/ 1629409 w 12198352"/>
              <a:gd name="connsiteY6" fmla="*/ 5170893 h 6438900"/>
              <a:gd name="connsiteX7" fmla="*/ 433424 w 12198352"/>
              <a:gd name="connsiteY7" fmla="*/ 4633819 h 6438900"/>
              <a:gd name="connsiteX8" fmla="*/ 0 w 12198352"/>
              <a:gd name="connsiteY8" fmla="*/ 4450771 h 643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352" h="6438900">
                <a:moveTo>
                  <a:pt x="0" y="0"/>
                </a:moveTo>
                <a:lnTo>
                  <a:pt x="12198352" y="0"/>
                </a:lnTo>
                <a:lnTo>
                  <a:pt x="12198352" y="5644414"/>
                </a:lnTo>
                <a:lnTo>
                  <a:pt x="12042486" y="5750064"/>
                </a:lnTo>
                <a:cubicBezTo>
                  <a:pt x="11268689" y="6237466"/>
                  <a:pt x="10357585" y="6417714"/>
                  <a:pt x="9483672" y="6432438"/>
                </a:cubicBezTo>
                <a:cubicBezTo>
                  <a:pt x="9158751" y="6438062"/>
                  <a:pt x="8830819" y="6440385"/>
                  <a:pt x="8500895" y="6437925"/>
                </a:cubicBezTo>
                <a:cubicBezTo>
                  <a:pt x="6191416" y="6420695"/>
                  <a:pt x="3784289" y="6168856"/>
                  <a:pt x="1629409" y="5170893"/>
                </a:cubicBezTo>
                <a:cubicBezTo>
                  <a:pt x="1229906" y="4985892"/>
                  <a:pt x="831404" y="4807078"/>
                  <a:pt x="433424" y="4633819"/>
                </a:cubicBezTo>
                <a:lnTo>
                  <a:pt x="0" y="44507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6A9C92F4-A4A4-42E0-9391-C666AAED1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817925">
            <a:off x="2322363" y="-118377"/>
            <a:ext cx="7900749" cy="9821966"/>
          </a:xfrm>
          <a:custGeom>
            <a:avLst/>
            <a:gdLst>
              <a:gd name="connsiteX0" fmla="*/ 589029 w 7858893"/>
              <a:gd name="connsiteY0" fmla="*/ 9827096 h 9827096"/>
              <a:gd name="connsiteX1" fmla="*/ 0 w 7858893"/>
              <a:gd name="connsiteY1" fmla="*/ 9338053 h 9827096"/>
              <a:gd name="connsiteX2" fmla="*/ 50440 w 7858893"/>
              <a:gd name="connsiteY2" fmla="*/ 9011561 h 9827096"/>
              <a:gd name="connsiteX3" fmla="*/ 398242 w 7858893"/>
              <a:gd name="connsiteY3" fmla="*/ 7620242 h 9827096"/>
              <a:gd name="connsiteX4" fmla="*/ 6756719 w 7858893"/>
              <a:gd name="connsiteY4" fmla="*/ 593416 h 9827096"/>
              <a:gd name="connsiteX5" fmla="*/ 7642630 w 7858893"/>
              <a:gd name="connsiteY5" fmla="*/ 111525 h 9827096"/>
              <a:gd name="connsiteX6" fmla="*/ 7858893 w 7858893"/>
              <a:gd name="connsiteY6" fmla="*/ 0 h 9827096"/>
              <a:gd name="connsiteX0" fmla="*/ 589029 w 8190490"/>
              <a:gd name="connsiteY0" fmla="*/ 9787128 h 9787128"/>
              <a:gd name="connsiteX1" fmla="*/ 0 w 8190490"/>
              <a:gd name="connsiteY1" fmla="*/ 9298085 h 9787128"/>
              <a:gd name="connsiteX2" fmla="*/ 50440 w 8190490"/>
              <a:gd name="connsiteY2" fmla="*/ 8971593 h 9787128"/>
              <a:gd name="connsiteX3" fmla="*/ 398242 w 8190490"/>
              <a:gd name="connsiteY3" fmla="*/ 7580274 h 9787128"/>
              <a:gd name="connsiteX4" fmla="*/ 6756719 w 8190490"/>
              <a:gd name="connsiteY4" fmla="*/ 553448 h 9787128"/>
              <a:gd name="connsiteX5" fmla="*/ 7642630 w 8190490"/>
              <a:gd name="connsiteY5" fmla="*/ 71557 h 9787128"/>
              <a:gd name="connsiteX6" fmla="*/ 8190490 w 8190490"/>
              <a:gd name="connsiteY6" fmla="*/ 0 h 9787128"/>
              <a:gd name="connsiteX7" fmla="*/ 589029 w 8190490"/>
              <a:gd name="connsiteY7" fmla="*/ 9787128 h 9787128"/>
              <a:gd name="connsiteX0" fmla="*/ 589029 w 8281930"/>
              <a:gd name="connsiteY0" fmla="*/ 9722690 h 9722690"/>
              <a:gd name="connsiteX1" fmla="*/ 0 w 8281930"/>
              <a:gd name="connsiteY1" fmla="*/ 9233647 h 9722690"/>
              <a:gd name="connsiteX2" fmla="*/ 50440 w 8281930"/>
              <a:gd name="connsiteY2" fmla="*/ 8907155 h 9722690"/>
              <a:gd name="connsiteX3" fmla="*/ 398242 w 8281930"/>
              <a:gd name="connsiteY3" fmla="*/ 7515836 h 9722690"/>
              <a:gd name="connsiteX4" fmla="*/ 6756719 w 8281930"/>
              <a:gd name="connsiteY4" fmla="*/ 489010 h 9722690"/>
              <a:gd name="connsiteX5" fmla="*/ 7642630 w 8281930"/>
              <a:gd name="connsiteY5" fmla="*/ 7119 h 9722690"/>
              <a:gd name="connsiteX6" fmla="*/ 8281930 w 8281930"/>
              <a:gd name="connsiteY6" fmla="*/ 27002 h 9722690"/>
              <a:gd name="connsiteX0" fmla="*/ 589029 w 7911958"/>
              <a:gd name="connsiteY0" fmla="*/ 9802819 h 9802819"/>
              <a:gd name="connsiteX1" fmla="*/ 0 w 7911958"/>
              <a:gd name="connsiteY1" fmla="*/ 9313776 h 9802819"/>
              <a:gd name="connsiteX2" fmla="*/ 50440 w 7911958"/>
              <a:gd name="connsiteY2" fmla="*/ 8987284 h 9802819"/>
              <a:gd name="connsiteX3" fmla="*/ 398242 w 7911958"/>
              <a:gd name="connsiteY3" fmla="*/ 7595965 h 9802819"/>
              <a:gd name="connsiteX4" fmla="*/ 6756719 w 7911958"/>
              <a:gd name="connsiteY4" fmla="*/ 569139 h 9802819"/>
              <a:gd name="connsiteX5" fmla="*/ 7642630 w 7911958"/>
              <a:gd name="connsiteY5" fmla="*/ 87248 h 9802819"/>
              <a:gd name="connsiteX6" fmla="*/ 7911958 w 7911958"/>
              <a:gd name="connsiteY6" fmla="*/ 0 h 9802819"/>
              <a:gd name="connsiteX0" fmla="*/ 589029 w 7642630"/>
              <a:gd name="connsiteY0" fmla="*/ 9715571 h 9715571"/>
              <a:gd name="connsiteX1" fmla="*/ 0 w 7642630"/>
              <a:gd name="connsiteY1" fmla="*/ 9226528 h 9715571"/>
              <a:gd name="connsiteX2" fmla="*/ 50440 w 7642630"/>
              <a:gd name="connsiteY2" fmla="*/ 8900036 h 9715571"/>
              <a:gd name="connsiteX3" fmla="*/ 398242 w 7642630"/>
              <a:gd name="connsiteY3" fmla="*/ 7508717 h 9715571"/>
              <a:gd name="connsiteX4" fmla="*/ 6756719 w 7642630"/>
              <a:gd name="connsiteY4" fmla="*/ 481891 h 9715571"/>
              <a:gd name="connsiteX5" fmla="*/ 7642630 w 7642630"/>
              <a:gd name="connsiteY5" fmla="*/ 0 h 9715571"/>
              <a:gd name="connsiteX0" fmla="*/ 589029 w 7900749"/>
              <a:gd name="connsiteY0" fmla="*/ 9821966 h 9821966"/>
              <a:gd name="connsiteX1" fmla="*/ 0 w 7900749"/>
              <a:gd name="connsiteY1" fmla="*/ 9332923 h 9821966"/>
              <a:gd name="connsiteX2" fmla="*/ 50440 w 7900749"/>
              <a:gd name="connsiteY2" fmla="*/ 9006431 h 9821966"/>
              <a:gd name="connsiteX3" fmla="*/ 398242 w 7900749"/>
              <a:gd name="connsiteY3" fmla="*/ 7615112 h 9821966"/>
              <a:gd name="connsiteX4" fmla="*/ 6756719 w 7900749"/>
              <a:gd name="connsiteY4" fmla="*/ 588286 h 9821966"/>
              <a:gd name="connsiteX5" fmla="*/ 7900749 w 7900749"/>
              <a:gd name="connsiteY5" fmla="*/ 0 h 982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0749" h="9821966">
                <a:moveTo>
                  <a:pt x="589029" y="9821966"/>
                </a:moveTo>
                <a:lnTo>
                  <a:pt x="0" y="9332923"/>
                </a:lnTo>
                <a:lnTo>
                  <a:pt x="50440" y="9006431"/>
                </a:lnTo>
                <a:cubicBezTo>
                  <a:pt x="119970" y="8604142"/>
                  <a:pt x="221982" y="8158814"/>
                  <a:pt x="398242" y="7615112"/>
                </a:cubicBezTo>
                <a:cubicBezTo>
                  <a:pt x="1372817" y="4608865"/>
                  <a:pt x="3887952" y="2237199"/>
                  <a:pt x="6756719" y="588286"/>
                </a:cubicBezTo>
                <a:cubicBezTo>
                  <a:pt x="6992735" y="452730"/>
                  <a:pt x="7549593" y="182994"/>
                  <a:pt x="7900749"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aphicFrame>
        <p:nvGraphicFramePr>
          <p:cNvPr id="5" name="Content Placeholder 2">
            <a:extLst>
              <a:ext uri="{FF2B5EF4-FFF2-40B4-BE49-F238E27FC236}">
                <a16:creationId xmlns:a16="http://schemas.microsoft.com/office/drawing/2014/main" id="{E5DA5518-9403-FBBC-104E-C71FFA16872D}"/>
              </a:ext>
            </a:extLst>
          </p:cNvPr>
          <p:cNvGraphicFramePr>
            <a:graphicFrameLocks noGrp="1"/>
          </p:cNvGraphicFramePr>
          <p:nvPr>
            <p:ph idx="1"/>
            <p:extLst>
              <p:ext uri="{D42A27DB-BD31-4B8C-83A1-F6EECF244321}">
                <p14:modId xmlns:p14="http://schemas.microsoft.com/office/powerpoint/2010/main" val="909711867"/>
              </p:ext>
            </p:extLst>
          </p:nvPr>
        </p:nvGraphicFramePr>
        <p:xfrm>
          <a:off x="4572000" y="771726"/>
          <a:ext cx="6858000" cy="4562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59455"/>
      </p:ext>
    </p:extLst>
  </p:cSld>
  <p:clrMapOvr>
    <a:masterClrMapping/>
  </p:clrMapOvr>
</p:sld>
</file>

<file path=ppt/theme/theme1.xml><?xml version="1.0" encoding="utf-8"?>
<a:theme xmlns:a="http://schemas.openxmlformats.org/drawingml/2006/main" name="Pebble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emplate/>
  <TotalTime>328</TotalTime>
  <Words>586</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Next LT Pro</vt:lpstr>
      <vt:lpstr>Avenir Next LT Pro Light</vt:lpstr>
      <vt:lpstr>Courier New</vt:lpstr>
      <vt:lpstr>Sitka Subheading</vt:lpstr>
      <vt:lpstr>Symbol</vt:lpstr>
      <vt:lpstr>PebbleVTI</vt:lpstr>
      <vt:lpstr>Proposal Writing Process</vt:lpstr>
      <vt:lpstr>Introduction</vt:lpstr>
      <vt:lpstr>Background Information</vt:lpstr>
      <vt:lpstr>Key Components of a Proposal</vt:lpstr>
      <vt:lpstr>Components of a Proposal</vt:lpstr>
      <vt:lpstr>PowerPoint Presentation</vt:lpstr>
      <vt:lpstr>PowerPoint Presentation</vt:lpstr>
      <vt:lpstr>PowerPoint Presentation</vt:lpstr>
      <vt:lpstr>PowerPoint Presentation</vt:lpstr>
      <vt:lpstr>Letter Proposal</vt:lpstr>
      <vt:lpstr>Conclusion</vt:lpstr>
    </vt:vector>
  </TitlesOfParts>
  <Company>SUNY Canton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Blackmon, Rebecca</dc:creator>
  <cp:lastModifiedBy>Snyder, Rebecca</cp:lastModifiedBy>
  <cp:revision>5</cp:revision>
  <dcterms:created xsi:type="dcterms:W3CDTF">2024-11-26T20:42:25Z</dcterms:created>
  <dcterms:modified xsi:type="dcterms:W3CDTF">2024-12-11T21:27:32Z</dcterms:modified>
</cp:coreProperties>
</file>